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8" r:id="rId4"/>
    <p:sldId id="257" r:id="rId5"/>
    <p:sldId id="259" r:id="rId6"/>
    <p:sldId id="260" r:id="rId7"/>
    <p:sldId id="261" r:id="rId8"/>
    <p:sldId id="269" r:id="rId9"/>
    <p:sldId id="268" r:id="rId10"/>
    <p:sldId id="267" r:id="rId11"/>
    <p:sldId id="270" r:id="rId12"/>
    <p:sldId id="271" r:id="rId1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62" d="100"/>
          <a:sy n="62" d="100"/>
        </p:scale>
        <p:origin x="-1596" y="-2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70939E8F-E29F-4E3F-950D-5FDC70A925A8}" type="datetimeFigureOut">
              <a:rPr lang="es-AR" smtClean="0"/>
              <a:t>4/11/2024</a:t>
            </a:fld>
            <a:endParaRPr lang="es-AR"/>
          </a:p>
        </p:txBody>
      </p:sp>
      <p:sp>
        <p:nvSpPr>
          <p:cNvPr id="16" name="15 Marcador de número de diapositiva"/>
          <p:cNvSpPr>
            <a:spLocks noGrp="1"/>
          </p:cNvSpPr>
          <p:nvPr>
            <p:ph type="sldNum" sz="quarter" idx="11"/>
          </p:nvPr>
        </p:nvSpPr>
        <p:spPr/>
        <p:txBody>
          <a:bodyPr/>
          <a:lstStyle/>
          <a:p>
            <a:fld id="{2E74300E-F835-41BC-A029-A765BDBBFBE3}" type="slidenum">
              <a:rPr lang="es-AR" smtClean="0"/>
              <a:t>‹Nº›</a:t>
            </a:fld>
            <a:endParaRPr lang="es-AR"/>
          </a:p>
        </p:txBody>
      </p:sp>
      <p:sp>
        <p:nvSpPr>
          <p:cNvPr id="17" name="16 Marcador de pie de página"/>
          <p:cNvSpPr>
            <a:spLocks noGrp="1"/>
          </p:cNvSpPr>
          <p:nvPr>
            <p:ph type="ftr" sz="quarter" idx="12"/>
          </p:nvPr>
        </p:nvSpPr>
        <p:spPr/>
        <p:txBody>
          <a:bodyPr/>
          <a:lstStyle/>
          <a:p>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0939E8F-E29F-4E3F-950D-5FDC70A925A8}" type="datetimeFigureOut">
              <a:rPr lang="es-AR" smtClean="0"/>
              <a:t>4/11/2024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E74300E-F835-41BC-A029-A765BDBBFBE3}"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0939E8F-E29F-4E3F-950D-5FDC70A925A8}" type="datetimeFigureOut">
              <a:rPr lang="es-AR" smtClean="0"/>
              <a:t>4/11/2024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E74300E-F835-41BC-A029-A765BDBBFBE3}"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70939E8F-E29F-4E3F-950D-5FDC70A925A8}" type="datetimeFigureOut">
              <a:rPr lang="es-AR" smtClean="0"/>
              <a:t>4/11/2024</a:t>
            </a:fld>
            <a:endParaRPr lang="es-AR"/>
          </a:p>
        </p:txBody>
      </p:sp>
      <p:sp>
        <p:nvSpPr>
          <p:cNvPr id="15" name="14 Marcador de número de diapositiva"/>
          <p:cNvSpPr>
            <a:spLocks noGrp="1"/>
          </p:cNvSpPr>
          <p:nvPr>
            <p:ph type="sldNum" sz="quarter" idx="15"/>
          </p:nvPr>
        </p:nvSpPr>
        <p:spPr/>
        <p:txBody>
          <a:bodyPr/>
          <a:lstStyle>
            <a:lvl1pPr algn="ctr">
              <a:defRPr/>
            </a:lvl1pPr>
          </a:lstStyle>
          <a:p>
            <a:fld id="{2E74300E-F835-41BC-A029-A765BDBBFBE3}" type="slidenum">
              <a:rPr lang="es-AR" smtClean="0"/>
              <a:t>‹Nº›</a:t>
            </a:fld>
            <a:endParaRPr lang="es-AR"/>
          </a:p>
        </p:txBody>
      </p:sp>
      <p:sp>
        <p:nvSpPr>
          <p:cNvPr id="16" name="15 Marcador de pie de página"/>
          <p:cNvSpPr>
            <a:spLocks noGrp="1"/>
          </p:cNvSpPr>
          <p:nvPr>
            <p:ph type="ftr" sz="quarter" idx="16"/>
          </p:nvPr>
        </p:nvSpPr>
        <p:spPr/>
        <p:txBody>
          <a:bodyPr/>
          <a:lstStyle/>
          <a:p>
            <a:endParaRPr lang="es-AR"/>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0939E8F-E29F-4E3F-950D-5FDC70A925A8}" type="datetimeFigureOut">
              <a:rPr lang="es-AR" smtClean="0"/>
              <a:t>4/11/2024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E74300E-F835-41BC-A029-A765BDBBFBE3}" type="slidenum">
              <a:rPr lang="es-AR" smtClean="0"/>
              <a:t>‹Nº›</a:t>
            </a:fld>
            <a:endParaRPr lang="es-AR"/>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70939E8F-E29F-4E3F-950D-5FDC70A925A8}" type="datetimeFigureOut">
              <a:rPr lang="es-AR" smtClean="0"/>
              <a:t>4/11/2024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E74300E-F835-41BC-A029-A765BDBBFBE3}" type="slidenum">
              <a:rPr lang="es-AR" smtClean="0"/>
              <a:t>‹Nº›</a:t>
            </a:fld>
            <a:endParaRPr lang="es-AR"/>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2E74300E-F835-41BC-A029-A765BDBBFBE3}" type="slidenum">
              <a:rPr lang="es-AR" smtClean="0"/>
              <a:t>‹Nº›</a:t>
            </a:fld>
            <a:endParaRPr lang="es-AR"/>
          </a:p>
        </p:txBody>
      </p:sp>
      <p:sp>
        <p:nvSpPr>
          <p:cNvPr id="8" name="7 Marcador de pie de página"/>
          <p:cNvSpPr>
            <a:spLocks noGrp="1"/>
          </p:cNvSpPr>
          <p:nvPr>
            <p:ph type="ftr" sz="quarter" idx="11"/>
          </p:nvPr>
        </p:nvSpPr>
        <p:spPr/>
        <p:txBody>
          <a:bodyPr/>
          <a:lstStyle/>
          <a:p>
            <a:endParaRPr lang="es-AR"/>
          </a:p>
        </p:txBody>
      </p:sp>
      <p:sp>
        <p:nvSpPr>
          <p:cNvPr id="7" name="6 Marcador de fecha"/>
          <p:cNvSpPr>
            <a:spLocks noGrp="1"/>
          </p:cNvSpPr>
          <p:nvPr>
            <p:ph type="dt" sz="half" idx="10"/>
          </p:nvPr>
        </p:nvSpPr>
        <p:spPr/>
        <p:txBody>
          <a:bodyPr/>
          <a:lstStyle/>
          <a:p>
            <a:fld id="{70939E8F-E29F-4E3F-950D-5FDC70A925A8}" type="datetimeFigureOut">
              <a:rPr lang="es-AR" smtClean="0"/>
              <a:t>4/11/2024</a:t>
            </a:fld>
            <a:endParaRPr lang="es-AR"/>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0939E8F-E29F-4E3F-950D-5FDC70A925A8}" type="datetimeFigureOut">
              <a:rPr lang="es-AR" smtClean="0"/>
              <a:t>4/11/2024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E74300E-F835-41BC-A029-A765BDBBFBE3}" type="slidenum">
              <a:rPr lang="es-AR" smtClean="0"/>
              <a:t>‹Nº›</a:t>
            </a:fld>
            <a:endParaRPr lang="es-AR"/>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939E8F-E29F-4E3F-950D-5FDC70A925A8}" type="datetimeFigureOut">
              <a:rPr lang="es-AR" smtClean="0"/>
              <a:t>4/11/2024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E74300E-F835-41BC-A029-A765BDBBFBE3}"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70939E8F-E29F-4E3F-950D-5FDC70A925A8}" type="datetimeFigureOut">
              <a:rPr lang="es-AR" smtClean="0"/>
              <a:t>4/11/2024</a:t>
            </a:fld>
            <a:endParaRPr lang="es-AR"/>
          </a:p>
        </p:txBody>
      </p:sp>
      <p:sp>
        <p:nvSpPr>
          <p:cNvPr id="9" name="8 Marcador de número de diapositiva"/>
          <p:cNvSpPr>
            <a:spLocks noGrp="1"/>
          </p:cNvSpPr>
          <p:nvPr>
            <p:ph type="sldNum" sz="quarter" idx="15"/>
          </p:nvPr>
        </p:nvSpPr>
        <p:spPr/>
        <p:txBody>
          <a:bodyPr/>
          <a:lstStyle/>
          <a:p>
            <a:fld id="{2E74300E-F835-41BC-A029-A765BDBBFBE3}" type="slidenum">
              <a:rPr lang="es-AR" smtClean="0"/>
              <a:t>‹Nº›</a:t>
            </a:fld>
            <a:endParaRPr lang="es-AR"/>
          </a:p>
        </p:txBody>
      </p:sp>
      <p:sp>
        <p:nvSpPr>
          <p:cNvPr id="10" name="9 Marcador de pie de página"/>
          <p:cNvSpPr>
            <a:spLocks noGrp="1"/>
          </p:cNvSpPr>
          <p:nvPr>
            <p:ph type="ftr" sz="quarter" idx="16"/>
          </p:nvPr>
        </p:nvSpPr>
        <p:spPr/>
        <p:txBody>
          <a:bodyPr/>
          <a:lstStyle/>
          <a:p>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70939E8F-E29F-4E3F-950D-5FDC70A925A8}" type="datetimeFigureOut">
              <a:rPr lang="es-AR" smtClean="0"/>
              <a:t>4/11/2024</a:t>
            </a:fld>
            <a:endParaRPr lang="es-AR"/>
          </a:p>
        </p:txBody>
      </p:sp>
      <p:sp>
        <p:nvSpPr>
          <p:cNvPr id="9" name="8 Marcador de número de diapositiva"/>
          <p:cNvSpPr>
            <a:spLocks noGrp="1"/>
          </p:cNvSpPr>
          <p:nvPr>
            <p:ph type="sldNum" sz="quarter" idx="11"/>
          </p:nvPr>
        </p:nvSpPr>
        <p:spPr/>
        <p:txBody>
          <a:bodyPr/>
          <a:lstStyle/>
          <a:p>
            <a:fld id="{2E74300E-F835-41BC-A029-A765BDBBFBE3}" type="slidenum">
              <a:rPr lang="es-AR" smtClean="0"/>
              <a:t>‹Nº›</a:t>
            </a:fld>
            <a:endParaRPr lang="es-AR"/>
          </a:p>
        </p:txBody>
      </p:sp>
      <p:sp>
        <p:nvSpPr>
          <p:cNvPr id="10" name="9 Marcador de pie de página"/>
          <p:cNvSpPr>
            <a:spLocks noGrp="1"/>
          </p:cNvSpPr>
          <p:nvPr>
            <p:ph type="ftr" sz="quarter" idx="12"/>
          </p:nvPr>
        </p:nvSpPr>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0939E8F-E29F-4E3F-950D-5FDC70A925A8}" type="datetimeFigureOut">
              <a:rPr lang="es-AR" smtClean="0"/>
              <a:t>4/11/2024</a:t>
            </a:fld>
            <a:endParaRPr lang="es-AR"/>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AR"/>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E74300E-F835-41BC-A029-A765BDBBFBE3}" type="slidenum">
              <a:rPr lang="es-AR" smtClean="0"/>
              <a:t>‹Nº›</a:t>
            </a:fld>
            <a:endParaRPr lang="es-AR"/>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duiops.net/manuales/powerpoint/powerpoint16.htm" TargetMode="Externa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blog.hubspot.es/marketing/como-insertar-animaciones-powerpoi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hyperlink" Target="https://tesisymasters.com.ar/para-que-sirve-power-point-ejemplo-incluido/" TargetMode="External"/><Relationship Id="rId2" Type="http://schemas.openxmlformats.org/officeDocument/2006/relationships/hyperlink" Target="https://concepto.de/powerpoint/#ixzz8pyyYR1OM" TargetMode="Externa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916832"/>
            <a:ext cx="8305800" cy="1584176"/>
          </a:xfrm>
        </p:spPr>
        <p:txBody>
          <a:bodyPr/>
          <a:lstStyle/>
          <a:p>
            <a:r>
              <a:rPr lang="es-MX" dirty="0" smtClean="0"/>
              <a:t>N y A: </a:t>
            </a:r>
            <a:r>
              <a:rPr lang="es-MX" dirty="0" err="1" smtClean="0"/>
              <a:t>Zoe</a:t>
            </a:r>
            <a:r>
              <a:rPr lang="es-MX" dirty="0" smtClean="0"/>
              <a:t> </a:t>
            </a:r>
            <a:r>
              <a:rPr lang="es-MX" dirty="0" err="1" smtClean="0"/>
              <a:t>Perez</a:t>
            </a:r>
            <a:endParaRPr lang="es-MX" dirty="0" smtClean="0"/>
          </a:p>
          <a:p>
            <a:r>
              <a:rPr lang="es-MX" dirty="0" smtClean="0"/>
              <a:t>Curso: 1ª</a:t>
            </a:r>
          </a:p>
          <a:p>
            <a:r>
              <a:rPr lang="es-MX" dirty="0" smtClean="0"/>
              <a:t>Fecha: 28/10/24</a:t>
            </a:r>
          </a:p>
          <a:p>
            <a:r>
              <a:rPr lang="es-MX" dirty="0" smtClean="0"/>
              <a:t>Tema: PowerPoint</a:t>
            </a:r>
          </a:p>
          <a:p>
            <a:endParaRPr lang="es-AR" dirty="0"/>
          </a:p>
        </p:txBody>
      </p:sp>
      <p:sp>
        <p:nvSpPr>
          <p:cNvPr id="2" name="1 Título"/>
          <p:cNvSpPr>
            <a:spLocks noGrp="1"/>
          </p:cNvSpPr>
          <p:nvPr>
            <p:ph type="ctrTitle"/>
          </p:nvPr>
        </p:nvSpPr>
        <p:spPr>
          <a:xfrm>
            <a:off x="611560" y="332656"/>
            <a:ext cx="7772400" cy="1470025"/>
          </a:xfrm>
        </p:spPr>
        <p:txBody>
          <a:bodyPr/>
          <a:lstStyle/>
          <a:p>
            <a:r>
              <a:rPr lang="es-MX" dirty="0" smtClean="0"/>
              <a:t>Colegio del Prado</a:t>
            </a:r>
            <a:br>
              <a:rPr lang="es-MX" dirty="0" smtClean="0"/>
            </a:br>
            <a:r>
              <a:rPr lang="es-MX" sz="3200" dirty="0" smtClean="0"/>
              <a:t>trabajo practico N4</a:t>
            </a:r>
            <a:endParaRPr lang="es-AR"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1224136" cy="1224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97" y="3717009"/>
            <a:ext cx="3888432" cy="258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d:\Users\Secundaria\Downloads\trueno-crip-danc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933055"/>
            <a:ext cx="3573534" cy="237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03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7"/>
                                        </p:tgtEl>
                                        <p:attrNameLst>
                                          <p:attrName>r</p:attrName>
                                        </p:attrNameLst>
                                      </p:cBhvr>
                                    </p:animRot>
                                    <p:animRot by="-240000">
                                      <p:cBhvr>
                                        <p:cTn id="7" dur="200" fill="hold">
                                          <p:stCondLst>
                                            <p:cond delay="200"/>
                                          </p:stCondLst>
                                        </p:cTn>
                                        <p:tgtEl>
                                          <p:spTgt spid="1027"/>
                                        </p:tgtEl>
                                        <p:attrNameLst>
                                          <p:attrName>r</p:attrName>
                                        </p:attrNameLst>
                                      </p:cBhvr>
                                    </p:animRot>
                                    <p:animRot by="240000">
                                      <p:cBhvr>
                                        <p:cTn id="8" dur="200" fill="hold">
                                          <p:stCondLst>
                                            <p:cond delay="400"/>
                                          </p:stCondLst>
                                        </p:cTn>
                                        <p:tgtEl>
                                          <p:spTgt spid="1027"/>
                                        </p:tgtEl>
                                        <p:attrNameLst>
                                          <p:attrName>r</p:attrName>
                                        </p:attrNameLst>
                                      </p:cBhvr>
                                    </p:animRot>
                                    <p:animRot by="-240000">
                                      <p:cBhvr>
                                        <p:cTn id="9" dur="200" fill="hold">
                                          <p:stCondLst>
                                            <p:cond delay="600"/>
                                          </p:stCondLst>
                                        </p:cTn>
                                        <p:tgtEl>
                                          <p:spTgt spid="1027"/>
                                        </p:tgtEl>
                                        <p:attrNameLst>
                                          <p:attrName>r</p:attrName>
                                        </p:attrNameLst>
                                      </p:cBhvr>
                                    </p:animRot>
                                    <p:animRot by="120000">
                                      <p:cBhvr>
                                        <p:cTn id="10" dur="200" fill="hold">
                                          <p:stCondLst>
                                            <p:cond delay="800"/>
                                          </p:stCondLst>
                                        </p:cTn>
                                        <p:tgtEl>
                                          <p:spTgt spid="10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80">
                                          <p:stCondLst>
                                            <p:cond delay="0"/>
                                          </p:stCondLst>
                                        </p:cTn>
                                        <p:tgtEl>
                                          <p:spTgt spid="1026"/>
                                        </p:tgtEl>
                                      </p:cBhvr>
                                    </p:animEffect>
                                    <p:anim calcmode="lin" valueType="num">
                                      <p:cBhvr>
                                        <p:cTn id="2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6" dur="26">
                                          <p:stCondLst>
                                            <p:cond delay="650"/>
                                          </p:stCondLst>
                                        </p:cTn>
                                        <p:tgtEl>
                                          <p:spTgt spid="1026"/>
                                        </p:tgtEl>
                                      </p:cBhvr>
                                      <p:to x="100000" y="60000"/>
                                    </p:animScale>
                                    <p:animScale>
                                      <p:cBhvr>
                                        <p:cTn id="27" dur="166" decel="50000">
                                          <p:stCondLst>
                                            <p:cond delay="676"/>
                                          </p:stCondLst>
                                        </p:cTn>
                                        <p:tgtEl>
                                          <p:spTgt spid="1026"/>
                                        </p:tgtEl>
                                      </p:cBhvr>
                                      <p:to x="100000" y="100000"/>
                                    </p:animScale>
                                    <p:animScale>
                                      <p:cBhvr>
                                        <p:cTn id="28" dur="26">
                                          <p:stCondLst>
                                            <p:cond delay="1312"/>
                                          </p:stCondLst>
                                        </p:cTn>
                                        <p:tgtEl>
                                          <p:spTgt spid="1026"/>
                                        </p:tgtEl>
                                      </p:cBhvr>
                                      <p:to x="100000" y="80000"/>
                                    </p:animScale>
                                    <p:animScale>
                                      <p:cBhvr>
                                        <p:cTn id="29" dur="166" decel="50000">
                                          <p:stCondLst>
                                            <p:cond delay="1338"/>
                                          </p:stCondLst>
                                        </p:cTn>
                                        <p:tgtEl>
                                          <p:spTgt spid="1026"/>
                                        </p:tgtEl>
                                      </p:cBhvr>
                                      <p:to x="100000" y="100000"/>
                                    </p:animScale>
                                    <p:animScale>
                                      <p:cBhvr>
                                        <p:cTn id="30" dur="26">
                                          <p:stCondLst>
                                            <p:cond delay="1642"/>
                                          </p:stCondLst>
                                        </p:cTn>
                                        <p:tgtEl>
                                          <p:spTgt spid="1026"/>
                                        </p:tgtEl>
                                      </p:cBhvr>
                                      <p:to x="100000" y="90000"/>
                                    </p:animScale>
                                    <p:animScale>
                                      <p:cBhvr>
                                        <p:cTn id="31" dur="166" decel="50000">
                                          <p:stCondLst>
                                            <p:cond delay="1668"/>
                                          </p:stCondLst>
                                        </p:cTn>
                                        <p:tgtEl>
                                          <p:spTgt spid="1026"/>
                                        </p:tgtEl>
                                      </p:cBhvr>
                                      <p:to x="100000" y="100000"/>
                                    </p:animScale>
                                    <p:animScale>
                                      <p:cBhvr>
                                        <p:cTn id="32" dur="26">
                                          <p:stCondLst>
                                            <p:cond delay="1808"/>
                                          </p:stCondLst>
                                        </p:cTn>
                                        <p:tgtEl>
                                          <p:spTgt spid="1026"/>
                                        </p:tgtEl>
                                      </p:cBhvr>
                                      <p:to x="100000" y="95000"/>
                                    </p:animScale>
                                    <p:animScale>
                                      <p:cBhvr>
                                        <p:cTn id="33" dur="166" decel="50000">
                                          <p:stCondLst>
                                            <p:cond delay="1834"/>
                                          </p:stCondLst>
                                        </p:cTn>
                                        <p:tgtEl>
                                          <p:spTgt spid="102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wipe(down)">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wipe(down)">
                                      <p:cBhvr>
                                        <p:cTn id="5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60648"/>
            <a:ext cx="8229600" cy="6336704"/>
          </a:xfrm>
        </p:spPr>
        <p:txBody>
          <a:bodyPr>
            <a:normAutofit/>
          </a:bodyPr>
          <a:lstStyle/>
          <a:p>
            <a:r>
              <a:rPr lang="es-MX" sz="1100" dirty="0"/>
              <a:t>Vista Clasificador de diapositivas</a:t>
            </a:r>
          </a:p>
          <a:p>
            <a:endParaRPr lang="es-MX" sz="1100" dirty="0"/>
          </a:p>
          <a:p>
            <a:r>
              <a:rPr lang="es-MX" sz="1100" dirty="0"/>
              <a:t>La vista Clasificador de diapositivas es una vista exclusiva de las diapositivas en forma de miniaturas</a:t>
            </a:r>
            <a:r>
              <a:rPr lang="es-MX" sz="1100" dirty="0" smtClean="0"/>
              <a:t>.</a:t>
            </a:r>
          </a:p>
          <a:p>
            <a:endParaRPr lang="es-MX" sz="1100" dirty="0"/>
          </a:p>
          <a:p>
            <a:endParaRPr lang="es-MX" sz="1100" dirty="0" smtClean="0"/>
          </a:p>
          <a:p>
            <a:endParaRPr lang="es-MX" sz="1100" dirty="0"/>
          </a:p>
          <a:p>
            <a:endParaRPr lang="es-MX" sz="1100" dirty="0" smtClean="0"/>
          </a:p>
          <a:p>
            <a:endParaRPr lang="es-MX" sz="1100" dirty="0"/>
          </a:p>
          <a:p>
            <a:endParaRPr lang="es-MX" sz="1100" dirty="0" smtClean="0"/>
          </a:p>
          <a:p>
            <a:endParaRPr lang="es-MX" sz="1100" dirty="0"/>
          </a:p>
          <a:p>
            <a:endParaRPr lang="es-MX" sz="1100" dirty="0" smtClean="0"/>
          </a:p>
          <a:p>
            <a:endParaRPr lang="es-MX" sz="1100" dirty="0"/>
          </a:p>
          <a:p>
            <a:r>
              <a:rPr lang="es-MX" sz="1100" dirty="0"/>
              <a:t>Vista Presentación con diapositivas</a:t>
            </a:r>
          </a:p>
          <a:p>
            <a:endParaRPr lang="es-MX" sz="1100" dirty="0"/>
          </a:p>
          <a:p>
            <a:r>
              <a:rPr lang="es-MX" sz="1100" dirty="0"/>
              <a:t>La vista Presentación con diapositivas ocupa toda la pantalla, como una presentación con diapositivas real. En esta vista a pantalla completa, verá la presentación de la misma manera en que la verá la audiencia. Puede ver el aspecto real de los gráficos, intervalos, películas, elementos animados (animar: agregar un efecto visual o sonoro especial a un texto o a un objeto. Por ejemplo, puede hacer que los puntos de las viñetas de texto "vuelen" desde la izquierda, una palabra a la vez, o bien oír el sonido de un aplauso cuando se hace visible una imagen.) y efectos de transición.</a:t>
            </a:r>
          </a:p>
          <a:p>
            <a:endParaRPr lang="es-MX" sz="1100" dirty="0" smtClean="0"/>
          </a:p>
          <a:p>
            <a:endParaRPr lang="es-MX" sz="1100" dirty="0"/>
          </a:p>
          <a:p>
            <a:endParaRPr lang="es-MX" sz="1100" dirty="0" smtClean="0"/>
          </a:p>
          <a:p>
            <a:endParaRPr lang="es-MX" sz="1100" dirty="0"/>
          </a:p>
          <a:p>
            <a:endParaRPr lang="es-MX" sz="1100" dirty="0" smtClean="0"/>
          </a:p>
          <a:p>
            <a:pPr marL="0" indent="0">
              <a:buNone/>
            </a:pPr>
            <a:r>
              <a:rPr lang="es-MX" sz="1100" dirty="0"/>
              <a:t>Fuente: </a:t>
            </a:r>
            <a:r>
              <a:rPr lang="es-MX" sz="1100" dirty="0">
                <a:hlinkClick r:id="rId2"/>
              </a:rPr>
              <a:t>https://</a:t>
            </a:r>
            <a:r>
              <a:rPr lang="es-MX" sz="1100" dirty="0" smtClean="0">
                <a:hlinkClick r:id="rId2"/>
              </a:rPr>
              <a:t>www.duiops.net/manuales/powerpoint/powerpoint16.htm</a:t>
            </a:r>
            <a:endParaRPr lang="es-MX" sz="1100" dirty="0" smtClean="0"/>
          </a:p>
          <a:p>
            <a:pPr marL="0" indent="0">
              <a:buNone/>
            </a:pPr>
            <a:endParaRPr lang="es-MX" sz="1100" dirty="0"/>
          </a:p>
          <a:p>
            <a:endParaRPr lang="es-AR" sz="11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196752"/>
            <a:ext cx="2160240" cy="182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725144"/>
            <a:ext cx="5620271" cy="84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d:\Users\Secundaria\Downloads\rayo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412776"/>
            <a:ext cx="317813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14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0" indent="0">
              <a:buNone/>
            </a:pPr>
            <a:r>
              <a:rPr lang="es-MX" sz="1200" dirty="0" smtClean="0"/>
              <a:t> </a:t>
            </a:r>
            <a:r>
              <a:rPr lang="es-MX" sz="1200" dirty="0"/>
              <a:t>¿Qué son las animaciones en PowerPoint?</a:t>
            </a:r>
          </a:p>
          <a:p>
            <a:r>
              <a:rPr lang="es-MX" sz="1200" dirty="0"/>
              <a:t>Las animaciones de PowerPoint son efectos visuales para los objetos en tu presentación. Las animaciones son usadas para traer objetos como texto, imágenes o gráficas dentro y fuera de tu diapositiva</a:t>
            </a:r>
            <a:r>
              <a:rPr lang="es-MX" sz="1200" dirty="0" smtClean="0"/>
              <a:t>.</a:t>
            </a:r>
          </a:p>
          <a:p>
            <a:endParaRPr lang="es-AR" sz="1200" dirty="0"/>
          </a:p>
        </p:txBody>
      </p:sp>
      <p:sp>
        <p:nvSpPr>
          <p:cNvPr id="3" name="2 Título"/>
          <p:cNvSpPr>
            <a:spLocks noGrp="1"/>
          </p:cNvSpPr>
          <p:nvPr>
            <p:ph type="title"/>
          </p:nvPr>
        </p:nvSpPr>
        <p:spPr/>
        <p:txBody>
          <a:bodyPr>
            <a:normAutofit/>
          </a:bodyPr>
          <a:lstStyle/>
          <a:p>
            <a:r>
              <a:rPr lang="es-MX" dirty="0" err="1" smtClean="0"/>
              <a:t>Animacion</a:t>
            </a:r>
            <a:r>
              <a:rPr lang="es-MX" dirty="0" smtClean="0"/>
              <a:t> y </a:t>
            </a:r>
            <a:r>
              <a:rPr lang="es-MX" dirty="0" err="1" smtClean="0"/>
              <a:t>transicion</a:t>
            </a:r>
            <a:endParaRPr lang="es-AR"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76872"/>
            <a:ext cx="3528392" cy="34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354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332656"/>
            <a:ext cx="8229600" cy="4572000"/>
          </a:xfrm>
        </p:spPr>
        <p:txBody>
          <a:bodyPr>
            <a:normAutofit fontScale="85000" lnSpcReduction="20000"/>
          </a:bodyPr>
          <a:lstStyle/>
          <a:p>
            <a:r>
              <a:rPr lang="es-MX" dirty="0" err="1" smtClean="0"/>
              <a:t>Transicion</a:t>
            </a:r>
            <a:endParaRPr lang="es-MX" dirty="0" smtClean="0"/>
          </a:p>
          <a:p>
            <a:r>
              <a:rPr lang="es-MX" sz="1800" dirty="0"/>
              <a:t>¿Qué son las transiciones en PowerPoint?</a:t>
            </a:r>
          </a:p>
          <a:p>
            <a:r>
              <a:rPr lang="es-MX" sz="1800" dirty="0"/>
              <a:t>Las transiciones son animaciones que ocurren cuando cambias diapositivas. Es decir, es el efecto visual que se reproduce al pasar de una diapositiva a la siguiente durante una presentación. Puedes controlar la velocidad, agregar sonido y personalizar las propiedades de los efectos de transición</a:t>
            </a:r>
            <a:r>
              <a:rPr lang="es-MX" sz="1800" dirty="0" smtClean="0"/>
              <a:t>.</a:t>
            </a:r>
          </a:p>
          <a:p>
            <a:endParaRPr lang="es-MX" sz="1800" dirty="0"/>
          </a:p>
          <a:p>
            <a:endParaRPr lang="es-MX" sz="1800" dirty="0" smtClean="0"/>
          </a:p>
          <a:p>
            <a:endParaRPr lang="es-MX" sz="1200" dirty="0"/>
          </a:p>
          <a:p>
            <a:endParaRPr lang="es-MX" sz="1200" dirty="0" smtClean="0"/>
          </a:p>
          <a:p>
            <a:endParaRPr lang="es-MX" sz="1200" dirty="0"/>
          </a:p>
          <a:p>
            <a:endParaRPr lang="es-MX" sz="1200" dirty="0" smtClean="0"/>
          </a:p>
          <a:p>
            <a:endParaRPr lang="es-MX" sz="1200" dirty="0"/>
          </a:p>
          <a:p>
            <a:endParaRPr lang="es-MX" sz="1200" dirty="0" smtClean="0"/>
          </a:p>
          <a:p>
            <a:endParaRPr lang="es-MX" sz="1200" dirty="0"/>
          </a:p>
          <a:p>
            <a:endParaRPr lang="es-MX" sz="1200" dirty="0" smtClean="0"/>
          </a:p>
          <a:p>
            <a:endParaRPr lang="es-MX" sz="1200" dirty="0"/>
          </a:p>
          <a:p>
            <a:endParaRPr lang="es-MX" sz="1200" dirty="0" smtClean="0"/>
          </a:p>
          <a:p>
            <a:r>
              <a:rPr lang="es-MX" sz="2200" dirty="0"/>
              <a:t>Fuente: </a:t>
            </a:r>
            <a:r>
              <a:rPr lang="es-MX" sz="2200" dirty="0">
                <a:hlinkClick r:id="rId2"/>
              </a:rPr>
              <a:t>https://</a:t>
            </a:r>
            <a:r>
              <a:rPr lang="es-MX" sz="2200" dirty="0" smtClean="0">
                <a:hlinkClick r:id="rId2"/>
              </a:rPr>
              <a:t>blog.hubspot.es/marketing/como-insertar-animaciones-powerpoint</a:t>
            </a:r>
            <a:endParaRPr lang="es-MX" sz="2200" dirty="0" smtClean="0"/>
          </a:p>
          <a:p>
            <a:endParaRPr lang="es-AR" sz="1200" dirty="0" smtClean="0"/>
          </a:p>
          <a:p>
            <a:endParaRPr lang="es-AR" sz="12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736" y="1844824"/>
            <a:ext cx="396670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5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12" y="-99392"/>
            <a:ext cx="9111845" cy="684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751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r>
              <a:rPr lang="es-MX" dirty="0" smtClean="0"/>
              <a:t>1 Temas</a:t>
            </a:r>
            <a:endParaRPr lang="es-MX" dirty="0"/>
          </a:p>
          <a:p>
            <a:pPr marL="0" indent="0">
              <a:buNone/>
            </a:pPr>
            <a:r>
              <a:rPr lang="es-MX" dirty="0" smtClean="0"/>
              <a:t>2 Manejo </a:t>
            </a:r>
            <a:r>
              <a:rPr lang="es-MX" dirty="0"/>
              <a:t>multimedia</a:t>
            </a:r>
          </a:p>
          <a:p>
            <a:pPr marL="0" indent="0">
              <a:buNone/>
            </a:pPr>
            <a:r>
              <a:rPr lang="es-MX" dirty="0" smtClean="0"/>
              <a:t>3 Animaciones</a:t>
            </a:r>
            <a:endParaRPr lang="es-MX" dirty="0"/>
          </a:p>
          <a:p>
            <a:pPr marL="0" indent="0">
              <a:buNone/>
            </a:pPr>
            <a:r>
              <a:rPr lang="es-MX" dirty="0" smtClean="0"/>
              <a:t>4 Transiciones</a:t>
            </a:r>
            <a:endParaRPr lang="es-MX" dirty="0"/>
          </a:p>
          <a:p>
            <a:pPr marL="0" indent="0">
              <a:buNone/>
            </a:pPr>
            <a:r>
              <a:rPr lang="es-MX" dirty="0" smtClean="0"/>
              <a:t>5 Uso </a:t>
            </a:r>
            <a:r>
              <a:rPr lang="es-MX" dirty="0"/>
              <a:t>de diagramas</a:t>
            </a:r>
          </a:p>
          <a:p>
            <a:pPr marL="0" indent="0">
              <a:buNone/>
            </a:pPr>
            <a:r>
              <a:rPr lang="es-MX" dirty="0" smtClean="0"/>
              <a:t>6 Dibujo</a:t>
            </a:r>
          </a:p>
          <a:p>
            <a:pPr marL="0" indent="0">
              <a:buNone/>
            </a:pPr>
            <a:r>
              <a:rPr lang="es-MX" dirty="0" smtClean="0"/>
              <a:t>Fuente:</a:t>
            </a:r>
            <a:endParaRPr lang="es-MX" dirty="0"/>
          </a:p>
          <a:p>
            <a:pPr marL="0" indent="0">
              <a:buNone/>
            </a:pPr>
            <a:r>
              <a:rPr lang="es-MX" dirty="0" smtClean="0">
                <a:hlinkClick r:id="rId2"/>
              </a:rPr>
              <a:t>https</a:t>
            </a:r>
            <a:r>
              <a:rPr lang="es-MX" dirty="0">
                <a:hlinkClick r:id="rId2"/>
              </a:rPr>
              <a:t>://</a:t>
            </a:r>
            <a:r>
              <a:rPr lang="es-MX" dirty="0" smtClean="0">
                <a:hlinkClick r:id="rId2"/>
              </a:rPr>
              <a:t>blog.hubspot.es/marketing/que-es-powerpoint</a:t>
            </a:r>
            <a:r>
              <a:rPr lang="es-MX" dirty="0" smtClean="0"/>
              <a:t> </a:t>
            </a:r>
          </a:p>
        </p:txBody>
      </p:sp>
      <p:sp>
        <p:nvSpPr>
          <p:cNvPr id="3" name="2 Título"/>
          <p:cNvSpPr>
            <a:spLocks noGrp="1"/>
          </p:cNvSpPr>
          <p:nvPr>
            <p:ph type="title"/>
          </p:nvPr>
        </p:nvSpPr>
        <p:spPr/>
        <p:txBody>
          <a:bodyPr/>
          <a:lstStyle/>
          <a:p>
            <a:r>
              <a:rPr lang="es-AR" dirty="0"/>
              <a:t>Características de PowerPoint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694" y="404664"/>
            <a:ext cx="158393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d:\Users\Secundaria\Downloads\trueno.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56124" y="1816592"/>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536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additive="base">
                                        <p:cTn id="4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 calcmode="lin" valueType="num">
                                      <p:cBhvr additive="base">
                                        <p:cTn id="4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 calcmode="lin" valueType="num">
                                      <p:cBhvr additive="base">
                                        <p:cTn id="5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 calcmode="lin" valueType="num">
                                      <p:cBhvr additive="base">
                                        <p:cTn id="6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7" end="7"/>
                                            </p:txEl>
                                          </p:spTgt>
                                        </p:tgtEl>
                                        <p:attrNameLst>
                                          <p:attrName>style.visibility</p:attrName>
                                        </p:attrNameLst>
                                      </p:cBhvr>
                                      <p:to>
                                        <p:strVal val="visible"/>
                                      </p:to>
                                    </p:set>
                                    <p:anim calcmode="lin" valueType="num">
                                      <p:cBhvr additive="base">
                                        <p:cTn id="6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26"/>
                                        </p:tgtEl>
                                        <p:attrNameLst>
                                          <p:attrName>style.visibility</p:attrName>
                                        </p:attrNameLst>
                                      </p:cBhvr>
                                      <p:to>
                                        <p:strVal val="visible"/>
                                      </p:to>
                                    </p:set>
                                    <p:anim calcmode="lin" valueType="num">
                                      <p:cBhvr additive="base">
                                        <p:cTn id="73" dur="500" fill="hold"/>
                                        <p:tgtEl>
                                          <p:spTgt spid="1026"/>
                                        </p:tgtEl>
                                        <p:attrNameLst>
                                          <p:attrName>ppt_x</p:attrName>
                                        </p:attrNameLst>
                                      </p:cBhvr>
                                      <p:tavLst>
                                        <p:tav tm="0">
                                          <p:val>
                                            <p:strVal val="#ppt_x"/>
                                          </p:val>
                                        </p:tav>
                                        <p:tav tm="100000">
                                          <p:val>
                                            <p:strVal val="#ppt_x"/>
                                          </p:val>
                                        </p:tav>
                                      </p:tavLst>
                                    </p:anim>
                                    <p:anim calcmode="lin" valueType="num">
                                      <p:cBhvr additive="base">
                                        <p:cTn id="7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endParaRPr lang="es-MX" sz="3800" dirty="0" smtClean="0"/>
          </a:p>
          <a:p>
            <a:r>
              <a:rPr lang="es-MX" sz="3800" dirty="0" err="1" smtClean="0"/>
              <a:t>Definicion</a:t>
            </a:r>
            <a:r>
              <a:rPr lang="es-MX" dirty="0" smtClean="0"/>
              <a:t>:</a:t>
            </a:r>
          </a:p>
          <a:p>
            <a:r>
              <a:rPr lang="es-MX" dirty="0"/>
              <a:t>PowerPoint es un programa informático que tiene como fin realizar presentaciones en forma de diapositivas</a:t>
            </a:r>
            <a:r>
              <a:rPr lang="es-MX" dirty="0" smtClean="0"/>
              <a:t>.</a:t>
            </a:r>
          </a:p>
          <a:p>
            <a:endParaRPr lang="es-MX" dirty="0"/>
          </a:p>
          <a:p>
            <a:endParaRPr lang="es-MX" dirty="0" smtClean="0"/>
          </a:p>
          <a:p>
            <a:endParaRPr lang="es-MX" dirty="0"/>
          </a:p>
          <a:p>
            <a:endParaRPr lang="es-MX" dirty="0"/>
          </a:p>
          <a:p>
            <a:r>
              <a:rPr lang="es-MX" dirty="0"/>
              <a:t>Fuente: </a:t>
            </a:r>
            <a:r>
              <a:rPr lang="es-MX" dirty="0">
                <a:hlinkClick r:id="rId2"/>
              </a:rPr>
              <a:t>https://concepto.de/powerpoint/#</a:t>
            </a:r>
            <a:r>
              <a:rPr lang="es-MX" dirty="0" smtClean="0">
                <a:hlinkClick r:id="rId2"/>
              </a:rPr>
              <a:t>ixzz8pyyYR1OM</a:t>
            </a:r>
            <a:r>
              <a:rPr lang="es-MX" dirty="0" smtClean="0"/>
              <a:t>}</a:t>
            </a:r>
          </a:p>
          <a:p>
            <a:r>
              <a:rPr lang="es-MX" sz="3800" dirty="0" smtClean="0"/>
              <a:t>Su utilidad: </a:t>
            </a:r>
          </a:p>
          <a:p>
            <a:r>
              <a:rPr lang="es-MX" dirty="0"/>
              <a:t> PowerPoint sirve para dar apoyo visual a las presentaciones académicas, empresariales, organizacionales etc. Esta herramienta te permite editar exposiciones utilizando imágenes, textos, animaciones e incluso música</a:t>
            </a:r>
            <a:r>
              <a:rPr lang="es-MX" dirty="0" smtClean="0"/>
              <a:t>.</a:t>
            </a:r>
          </a:p>
          <a:p>
            <a:r>
              <a:rPr lang="es-MX" dirty="0" smtClean="0"/>
              <a:t>Fuente: </a:t>
            </a:r>
            <a:r>
              <a:rPr lang="es-MX" dirty="0" smtClean="0">
                <a:hlinkClick r:id="rId3"/>
              </a:rPr>
              <a:t>https</a:t>
            </a:r>
            <a:r>
              <a:rPr lang="es-MX" dirty="0">
                <a:hlinkClick r:id="rId3"/>
              </a:rPr>
              <a:t>://tesisymasters.com.ar/para-que-sirve-power-point-ejemplo-incluido</a:t>
            </a:r>
            <a:r>
              <a:rPr lang="es-MX" dirty="0" smtClean="0">
                <a:hlinkClick r:id="rId3"/>
              </a:rPr>
              <a:t>/</a:t>
            </a:r>
            <a:r>
              <a:rPr lang="es-MX" dirty="0" smtClean="0"/>
              <a:t> </a:t>
            </a:r>
            <a:endParaRPr lang="es-MX" dirty="0"/>
          </a:p>
          <a:p>
            <a:pPr marL="0" indent="0">
              <a:buNone/>
            </a:pPr>
            <a:endParaRPr lang="es-AR" sz="2800" dirty="0"/>
          </a:p>
        </p:txBody>
      </p:sp>
      <p:sp>
        <p:nvSpPr>
          <p:cNvPr id="3" name="2 Título"/>
          <p:cNvSpPr>
            <a:spLocks noGrp="1"/>
          </p:cNvSpPr>
          <p:nvPr>
            <p:ph type="title"/>
          </p:nvPr>
        </p:nvSpPr>
        <p:spPr/>
        <p:txBody>
          <a:bodyPr>
            <a:normAutofit fontScale="90000"/>
          </a:bodyPr>
          <a:lstStyle/>
          <a:p>
            <a:r>
              <a:rPr lang="es-MX" dirty="0">
                <a:latin typeface="Arial Unicode MS" pitchFamily="34" charset="-128"/>
                <a:ea typeface="Arial Unicode MS" pitchFamily="34" charset="-128"/>
                <a:cs typeface="Arial Unicode MS" pitchFamily="34" charset="-128"/>
              </a:rPr>
              <a:t>Definición de </a:t>
            </a:r>
            <a:r>
              <a:rPr lang="es-MX" dirty="0" err="1">
                <a:latin typeface="Arial Unicode MS" pitchFamily="34" charset="-128"/>
                <a:ea typeface="Arial Unicode MS" pitchFamily="34" charset="-128"/>
                <a:cs typeface="Arial Unicode MS" pitchFamily="34" charset="-128"/>
              </a:rPr>
              <a:t>Power</a:t>
            </a:r>
            <a:r>
              <a:rPr lang="es-MX" dirty="0">
                <a:latin typeface="Arial Unicode MS" pitchFamily="34" charset="-128"/>
                <a:ea typeface="Arial Unicode MS" pitchFamily="34" charset="-128"/>
                <a:cs typeface="Arial Unicode MS" pitchFamily="34" charset="-128"/>
              </a:rPr>
              <a:t> Point y su utilidad</a:t>
            </a:r>
            <a:endParaRPr lang="es-AR" dirty="0">
              <a:latin typeface="Arial Unicode MS" pitchFamily="34" charset="-128"/>
              <a:ea typeface="Arial Unicode MS" pitchFamily="34" charset="-128"/>
              <a:cs typeface="Arial Unicode MS" pitchFamily="34" charset="-128"/>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2724944"/>
            <a:ext cx="1425539"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d:\Users\Secundaria\Downloads\gatopooooooo.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7005" y="2708920"/>
            <a:ext cx="1482414" cy="188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46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1000"/>
                                        <p:tgtEl>
                                          <p:spTgt spid="2">
                                            <p:txEl>
                                              <p:pRg st="9" end="9"/>
                                            </p:txEl>
                                          </p:spTgt>
                                        </p:tgtEl>
                                      </p:cBhvr>
                                    </p:animEffect>
                                    <p:anim calcmode="lin" valueType="num">
                                      <p:cBhvr>
                                        <p:cTn id="4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1000"/>
                                        <p:tgtEl>
                                          <p:spTgt spid="2">
                                            <p:txEl>
                                              <p:pRg st="10" end="10"/>
                                            </p:txEl>
                                          </p:spTgt>
                                        </p:tgtEl>
                                      </p:cBhvr>
                                    </p:animEffect>
                                    <p:anim calcmode="lin" valueType="num">
                                      <p:cBhvr>
                                        <p:cTn id="5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1988840"/>
            <a:ext cx="8229600" cy="4572000"/>
          </a:xfrm>
        </p:spPr>
        <p:txBody>
          <a:bodyPr>
            <a:normAutofit fontScale="62500" lnSpcReduction="20000"/>
          </a:bodyPr>
          <a:lstStyle/>
          <a:p>
            <a:r>
              <a:rPr lang="es-MX" dirty="0"/>
              <a:t>1. Barra de herramientas de accesos rápidos</a:t>
            </a:r>
          </a:p>
          <a:p>
            <a:endParaRPr lang="es-MX" dirty="0"/>
          </a:p>
          <a:p>
            <a:r>
              <a:rPr lang="es-MX" dirty="0"/>
              <a:t>Se caracteriza por que contiene normalmente las opciones que se usan con mayor frecuencia, como son Abrir, Guardar, Deshacer, etc. Puedes personalizar dichos íconos a tu gusto.</a:t>
            </a:r>
          </a:p>
          <a:p>
            <a:endParaRPr lang="es-MX" dirty="0"/>
          </a:p>
          <a:p>
            <a:r>
              <a:rPr lang="es-MX" dirty="0"/>
              <a:t>2. Fichas o pestañas</a:t>
            </a:r>
          </a:p>
          <a:p>
            <a:endParaRPr lang="es-MX" dirty="0"/>
          </a:p>
          <a:p>
            <a:r>
              <a:rPr lang="es-MX" dirty="0"/>
              <a:t>Son una serie de separadores que contienen distintas funciones para utilizar dentro de la cinta de opciones, entre las que destacan Transiciones y Animaciones.</a:t>
            </a:r>
          </a:p>
          <a:p>
            <a:endParaRPr lang="es-MX" dirty="0"/>
          </a:p>
          <a:p>
            <a:r>
              <a:rPr lang="es-MX" dirty="0"/>
              <a:t>3. Cinta de opciones</a:t>
            </a:r>
          </a:p>
          <a:p>
            <a:endParaRPr lang="es-MX" dirty="0"/>
          </a:p>
          <a:p>
            <a:r>
              <a:rPr lang="es-MX" dirty="0"/>
              <a:t>Contiene 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p>
          <a:p>
            <a:endParaRPr lang="es-MX" dirty="0"/>
          </a:p>
          <a:p>
            <a:endParaRPr lang="es-AR" dirty="0"/>
          </a:p>
        </p:txBody>
      </p:sp>
      <p:sp>
        <p:nvSpPr>
          <p:cNvPr id="3" name="2 Título"/>
          <p:cNvSpPr>
            <a:spLocks noGrp="1"/>
          </p:cNvSpPr>
          <p:nvPr>
            <p:ph type="title"/>
          </p:nvPr>
        </p:nvSpPr>
        <p:spPr>
          <a:xfrm>
            <a:off x="683568" y="692696"/>
            <a:ext cx="8229600" cy="1219200"/>
          </a:xfrm>
        </p:spPr>
        <p:txBody>
          <a:bodyPr>
            <a:noAutofit/>
          </a:bodyPr>
          <a:lstStyle/>
          <a:p>
            <a:r>
              <a:rPr lang="es-AR" sz="3200" dirty="0"/>
              <a:t>Elementos de </a:t>
            </a:r>
            <a:r>
              <a:rPr lang="es-AR" sz="3200" dirty="0" err="1"/>
              <a:t>Power</a:t>
            </a:r>
            <a:r>
              <a:rPr lang="es-AR" sz="3200" dirty="0"/>
              <a:t> Point-Funciones que </a:t>
            </a:r>
            <a:r>
              <a:rPr lang="es-AR" sz="3200" dirty="0" smtClean="0"/>
              <a:t>cumple  cada</a:t>
            </a:r>
            <a:r>
              <a:rPr lang="es-AR" sz="3200" dirty="0"/>
              <a:t/>
            </a:r>
            <a:br>
              <a:rPr lang="es-AR" sz="3200" dirty="0"/>
            </a:br>
            <a:r>
              <a:rPr lang="es-AR" sz="3200" dirty="0"/>
              <a:t>elemento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80728"/>
            <a:ext cx="36290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1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1000"/>
                                        <p:tgtEl>
                                          <p:spTgt spid="2">
                                            <p:txEl>
                                              <p:pRg st="2" end="2"/>
                                            </p:txEl>
                                          </p:spTgt>
                                        </p:tgtEl>
                                      </p:cBhvr>
                                    </p:animEffect>
                                    <p:anim calcmode="lin" valueType="num">
                                      <p:cBhvr>
                                        <p:cTn id="3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fade">
                                      <p:cBhvr>
                                        <p:cTn id="53" dur="1000"/>
                                        <p:tgtEl>
                                          <p:spTgt spid="2">
                                            <p:txEl>
                                              <p:pRg st="8" end="8"/>
                                            </p:txEl>
                                          </p:spTgt>
                                        </p:tgtEl>
                                      </p:cBhvr>
                                    </p:animEffect>
                                    <p:anim calcmode="lin" valueType="num">
                                      <p:cBhvr>
                                        <p:cTn id="5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fade">
                                      <p:cBhvr>
                                        <p:cTn id="60" dur="1000"/>
                                        <p:tgtEl>
                                          <p:spTgt spid="2">
                                            <p:txEl>
                                              <p:pRg st="10" end="10"/>
                                            </p:txEl>
                                          </p:spTgt>
                                        </p:tgtEl>
                                      </p:cBhvr>
                                    </p:animEffect>
                                    <p:anim calcmode="lin" valueType="num">
                                      <p:cBhvr>
                                        <p:cTn id="6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074"/>
                                        </p:tgtEl>
                                        <p:attrNameLst>
                                          <p:attrName>style.visibility</p:attrName>
                                        </p:attrNameLst>
                                      </p:cBhvr>
                                      <p:to>
                                        <p:strVal val="visible"/>
                                      </p:to>
                                    </p:set>
                                    <p:animEffect transition="in" filter="fade">
                                      <p:cBhvr>
                                        <p:cTn id="67" dur="1000"/>
                                        <p:tgtEl>
                                          <p:spTgt spid="3074"/>
                                        </p:tgtEl>
                                      </p:cBhvr>
                                    </p:animEffect>
                                    <p:anim calcmode="lin" valueType="num">
                                      <p:cBhvr>
                                        <p:cTn id="68" dur="1000" fill="hold"/>
                                        <p:tgtEl>
                                          <p:spTgt spid="3074"/>
                                        </p:tgtEl>
                                        <p:attrNameLst>
                                          <p:attrName>ppt_x</p:attrName>
                                        </p:attrNameLst>
                                      </p:cBhvr>
                                      <p:tavLst>
                                        <p:tav tm="0">
                                          <p:val>
                                            <p:strVal val="#ppt_x"/>
                                          </p:val>
                                        </p:tav>
                                        <p:tav tm="100000">
                                          <p:val>
                                            <p:strVal val="#ppt_x"/>
                                          </p:val>
                                        </p:tav>
                                      </p:tavLst>
                                    </p:anim>
                                    <p:anim calcmode="lin" valueType="num">
                                      <p:cBhvr>
                                        <p:cTn id="6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404664"/>
            <a:ext cx="8352928" cy="6048672"/>
          </a:xfrm>
        </p:spPr>
        <p:txBody>
          <a:bodyPr>
            <a:normAutofit fontScale="62500" lnSpcReduction="20000"/>
          </a:bodyPr>
          <a:lstStyle/>
          <a:p>
            <a:r>
              <a:rPr lang="es-MX" dirty="0"/>
              <a:t>4. Cuenta de usuario</a:t>
            </a:r>
          </a:p>
          <a:p>
            <a:endParaRPr lang="es-MX" dirty="0"/>
          </a:p>
          <a:p>
            <a:r>
              <a:rPr lang="es-MX" dirty="0"/>
              <a:t>Desde aquí puedes ver tu cuenta de Microsoft, con la cuál está registrado tu producto de Office, puedes acceder a tu perfil y cambiar tu cuenta.</a:t>
            </a:r>
          </a:p>
          <a:p>
            <a:endParaRPr lang="es-MX" dirty="0"/>
          </a:p>
          <a:p>
            <a:r>
              <a:rPr lang="es-MX" dirty="0"/>
              <a:t>5. ¿Qué hacer? / </a:t>
            </a:r>
            <a:r>
              <a:rPr lang="es-MX" dirty="0" smtClean="0"/>
              <a:t>Indicar</a:t>
            </a:r>
          </a:p>
          <a:p>
            <a:endParaRPr lang="es-MX" dirty="0" smtClean="0"/>
          </a:p>
          <a:p>
            <a:endParaRPr lang="es-MX" dirty="0"/>
          </a:p>
          <a:p>
            <a:endParaRPr lang="es-MX" dirty="0"/>
          </a:p>
          <a:p>
            <a:endParaRPr lang="es-MX" dirty="0"/>
          </a:p>
          <a:p>
            <a:endParaRPr lang="es-MX" dirty="0"/>
          </a:p>
          <a:p>
            <a:r>
              <a:rPr lang="es-MX" dirty="0"/>
              <a:t>Este botón o comando te ayudará a buscar y encontrar rápidamente algunas herramientas de PowerPoint y elementos que desees usar para crear tu presentación.</a:t>
            </a:r>
          </a:p>
          <a:p>
            <a:endParaRPr lang="es-MX" dirty="0"/>
          </a:p>
          <a:p>
            <a:r>
              <a:rPr lang="es-MX" dirty="0"/>
              <a:t>6. Panel de navegación de diapositivas</a:t>
            </a:r>
          </a:p>
          <a:p>
            <a:endParaRPr lang="es-MX" dirty="0"/>
          </a:p>
          <a:p>
            <a:r>
              <a:rPr lang="es-MX" dirty="0"/>
              <a:t>En esta área se muestra la cantidad de diapositivas que tienes en tu documento, puede moverlas de lugar, agregar o quitar, según tus necesidades.</a:t>
            </a:r>
          </a:p>
          <a:p>
            <a:endParaRPr lang="es-MX" dirty="0"/>
          </a:p>
          <a:p>
            <a:r>
              <a:rPr lang="es-MX" dirty="0"/>
              <a:t>7. Espacio de trabajo</a:t>
            </a:r>
          </a:p>
          <a:p>
            <a:endParaRPr lang="es-MX" dirty="0"/>
          </a:p>
          <a:p>
            <a:r>
              <a:rPr lang="es-MX" dirty="0"/>
              <a:t>Esta área, también llamada diapositiva en blanco, es el espacio de trabajo en PowerPoint, aquí agregarás todos los elementos que contendrá tu presentación digital.</a:t>
            </a:r>
            <a:endParaRPr lang="es-AR" dirty="0"/>
          </a:p>
        </p:txBody>
      </p:sp>
      <p:sp>
        <p:nvSpPr>
          <p:cNvPr id="3" name="2 Título"/>
          <p:cNvSpPr>
            <a:spLocks noGrp="1"/>
          </p:cNvSpPr>
          <p:nvPr>
            <p:ph type="title"/>
          </p:nvPr>
        </p:nvSpPr>
        <p:spPr>
          <a:xfrm flipV="1">
            <a:off x="457200" y="106681"/>
            <a:ext cx="8229600" cy="45719"/>
          </a:xfrm>
        </p:spPr>
        <p:txBody>
          <a:bodyPr>
            <a:normAutofit fontScale="90000"/>
          </a:bodyPr>
          <a:lstStyle/>
          <a:p>
            <a:r>
              <a:rPr lang="es-MX" dirty="0" smtClean="0"/>
              <a:t/>
            </a:r>
            <a:br>
              <a:rPr lang="es-MX" dirty="0" smtClean="0"/>
            </a:br>
            <a:r>
              <a:rPr lang="es-AR" dirty="0"/>
              <a:t/>
            </a:r>
            <a:br>
              <a:rPr lang="es-AR" dirty="0"/>
            </a:br>
            <a:endParaRPr lang="es-AR" dirty="0"/>
          </a:p>
        </p:txBody>
      </p:sp>
      <p:pic>
        <p:nvPicPr>
          <p:cNvPr id="8194" name="Picture 2" descr="d:\Users\Secundaria\Downloads\eca827367ecbcf5c2bcb8178f77dfd4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12776"/>
            <a:ext cx="2371724" cy="177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83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1000"/>
                                        <p:tgtEl>
                                          <p:spTgt spid="2">
                                            <p:txEl>
                                              <p:pRg st="10" end="10"/>
                                            </p:txEl>
                                          </p:spTgt>
                                        </p:tgtEl>
                                      </p:cBhvr>
                                    </p:animEffect>
                                    <p:anim calcmode="lin" valueType="num">
                                      <p:cBhvr>
                                        <p:cTn id="2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1000"/>
                                        <p:tgtEl>
                                          <p:spTgt spid="2">
                                            <p:txEl>
                                              <p:pRg st="12" end="12"/>
                                            </p:txEl>
                                          </p:spTgt>
                                        </p:tgtEl>
                                      </p:cBhvr>
                                    </p:animEffect>
                                    <p:anim calcmode="lin" valueType="num">
                                      <p:cBhvr>
                                        <p:cTn id="3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fade">
                                      <p:cBhvr>
                                        <p:cTn id="42" dur="1000"/>
                                        <p:tgtEl>
                                          <p:spTgt spid="2">
                                            <p:txEl>
                                              <p:pRg st="14" end="14"/>
                                            </p:txEl>
                                          </p:spTgt>
                                        </p:tgtEl>
                                      </p:cBhvr>
                                    </p:animEffect>
                                    <p:anim calcmode="lin" valueType="num">
                                      <p:cBhvr>
                                        <p:cTn id="43"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1000"/>
                                        <p:tgtEl>
                                          <p:spTgt spid="2">
                                            <p:txEl>
                                              <p:pRg st="16" end="16"/>
                                            </p:txEl>
                                          </p:spTgt>
                                        </p:tgtEl>
                                      </p:cBhvr>
                                    </p:animEffect>
                                    <p:anim calcmode="lin" valueType="num">
                                      <p:cBhvr>
                                        <p:cTn id="50"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18" end="18"/>
                                            </p:txEl>
                                          </p:spTgt>
                                        </p:tgtEl>
                                        <p:attrNameLst>
                                          <p:attrName>style.visibility</p:attrName>
                                        </p:attrNameLst>
                                      </p:cBhvr>
                                      <p:to>
                                        <p:strVal val="visible"/>
                                      </p:to>
                                    </p:set>
                                    <p:animEffect transition="in" filter="fade">
                                      <p:cBhvr>
                                        <p:cTn id="56" dur="1000"/>
                                        <p:tgtEl>
                                          <p:spTgt spid="2">
                                            <p:txEl>
                                              <p:pRg st="18" end="18"/>
                                            </p:txEl>
                                          </p:spTgt>
                                        </p:tgtEl>
                                      </p:cBhvr>
                                    </p:animEffect>
                                    <p:anim calcmode="lin" valueType="num">
                                      <p:cBhvr>
                                        <p:cTn id="57"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60648"/>
            <a:ext cx="8229600" cy="6120680"/>
          </a:xfrm>
        </p:spPr>
        <p:txBody>
          <a:bodyPr>
            <a:normAutofit fontScale="47500" lnSpcReduction="20000"/>
          </a:bodyPr>
          <a:lstStyle/>
          <a:p>
            <a:r>
              <a:rPr lang="es-MX" dirty="0"/>
              <a:t>8. Número de diapositiva</a:t>
            </a:r>
          </a:p>
          <a:p>
            <a:endParaRPr lang="es-MX" dirty="0"/>
          </a:p>
          <a:p>
            <a:r>
              <a:rPr lang="es-MX" dirty="0"/>
              <a:t>Este es un contador que te muestra principalmente el número de la diapositiva en la que te encuentras trabajando, así como el total de diapositivas que contiene tu presentación.</a:t>
            </a:r>
          </a:p>
          <a:p>
            <a:endParaRPr lang="es-MX" dirty="0"/>
          </a:p>
          <a:p>
            <a:r>
              <a:rPr lang="es-MX" dirty="0"/>
              <a:t>9. Notas</a:t>
            </a:r>
          </a:p>
          <a:p>
            <a:endParaRPr lang="es-MX" dirty="0"/>
          </a:p>
          <a:p>
            <a:r>
              <a:rPr lang="es-MX" dirty="0"/>
              <a:t>Cuando hagas clic en esta opción podrás agregar notas en la diapositiva que te pueden ayudar cuando estés realizando tu presentación en público.</a:t>
            </a:r>
          </a:p>
          <a:p>
            <a:endParaRPr lang="es-MX" dirty="0"/>
          </a:p>
          <a:p>
            <a:r>
              <a:rPr lang="es-MX" dirty="0"/>
              <a:t>10. Modos de visualización</a:t>
            </a:r>
          </a:p>
          <a:p>
            <a:endParaRPr lang="es-MX" dirty="0"/>
          </a:p>
          <a:p>
            <a:r>
              <a:rPr lang="es-MX" dirty="0"/>
              <a:t>Encontrarás cuatro formas de ver una presentación. Normal, clasificador de diapositivas y vista lectura, el último ícono se llama «Presentación con diapositivas» que explicaré más adelante.</a:t>
            </a:r>
          </a:p>
          <a:p>
            <a:endParaRPr lang="es-MX" dirty="0"/>
          </a:p>
          <a:p>
            <a:r>
              <a:rPr lang="es-MX" dirty="0"/>
              <a:t>11. Control deslizante del zoom</a:t>
            </a:r>
          </a:p>
          <a:p>
            <a:endParaRPr lang="es-MX" dirty="0"/>
          </a:p>
          <a:p>
            <a:r>
              <a:rPr lang="es-MX" dirty="0"/>
              <a:t>Con esta pequeña barra podrás acerca o alejar tu documento para visualizar los elementos como mejor prefieras.</a:t>
            </a:r>
          </a:p>
          <a:p>
            <a:endParaRPr lang="es-MX" dirty="0"/>
          </a:p>
          <a:p>
            <a:endParaRPr lang="es-MX" dirty="0"/>
          </a:p>
          <a:p>
            <a:r>
              <a:rPr lang="es-MX" dirty="0"/>
              <a:t>12. Presentación con diapositivas</a:t>
            </a:r>
          </a:p>
          <a:p>
            <a:endParaRPr lang="es-MX" dirty="0"/>
          </a:p>
          <a:p>
            <a:r>
              <a:rPr lang="es-MX" dirty="0"/>
              <a:t>Este es uno de los pequeños botones más importantes dentro de PowerPoint, ya que es el que permite visualizar todo lo que has creado en tu presentación en pantalla completa, puedes oprimir este botón o hacer clic en tu tecla F5</a:t>
            </a:r>
            <a:r>
              <a:rPr lang="es-MX" dirty="0" smtClean="0"/>
              <a:t>.</a:t>
            </a:r>
          </a:p>
          <a:p>
            <a:r>
              <a:rPr lang="es-MX" dirty="0"/>
              <a:t>Fuente</a:t>
            </a:r>
            <a:r>
              <a:rPr lang="es-MX" dirty="0" smtClean="0"/>
              <a:t>:</a:t>
            </a:r>
          </a:p>
          <a:p>
            <a:r>
              <a:rPr lang="es-MX" dirty="0" smtClean="0">
                <a:hlinkClick r:id="rId2"/>
              </a:rPr>
              <a:t>https</a:t>
            </a:r>
            <a:r>
              <a:rPr lang="es-MX" dirty="0">
                <a:hlinkClick r:id="rId2"/>
              </a:rPr>
              <a:t>://fernandoarciniega.com/elementos-de-la-pantalla-de-power-point</a:t>
            </a:r>
            <a:r>
              <a:rPr lang="es-MX" dirty="0" smtClean="0">
                <a:hlinkClick r:id="rId2"/>
              </a:rPr>
              <a:t>/</a:t>
            </a:r>
            <a:endParaRPr lang="es-MX" dirty="0" smtClean="0"/>
          </a:p>
          <a:p>
            <a:endParaRPr lang="es-AR" dirty="0"/>
          </a:p>
        </p:txBody>
      </p:sp>
      <p:sp>
        <p:nvSpPr>
          <p:cNvPr id="3" name="2 Título"/>
          <p:cNvSpPr>
            <a:spLocks noGrp="1"/>
          </p:cNvSpPr>
          <p:nvPr>
            <p:ph type="title"/>
          </p:nvPr>
        </p:nvSpPr>
        <p:spPr>
          <a:xfrm>
            <a:off x="457200" y="152400"/>
            <a:ext cx="8229600" cy="45719"/>
          </a:xfrm>
        </p:spPr>
        <p:txBody>
          <a:bodyPr>
            <a:normAutofit fontScale="90000"/>
          </a:bodyPr>
          <a:lstStyle/>
          <a:p>
            <a:r>
              <a:rPr lang="es-MX" dirty="0" smtClean="0"/>
              <a:t>.</a:t>
            </a:r>
            <a:endParaRPr lang="es-A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5469568"/>
            <a:ext cx="2627510" cy="13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17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489538"/>
            <a:ext cx="8229600" cy="4572000"/>
          </a:xfrm>
        </p:spPr>
        <p:txBody>
          <a:bodyPr>
            <a:normAutofit/>
          </a:bodyPr>
          <a:lstStyle/>
          <a:p>
            <a:r>
              <a:rPr lang="es-MX" dirty="0"/>
              <a:t>Vista Normal</a:t>
            </a:r>
          </a:p>
          <a:p>
            <a:pPr marL="0" indent="0">
              <a:buNone/>
            </a:pPr>
            <a:r>
              <a:rPr lang="es-MX" sz="1100" dirty="0" smtClean="0"/>
              <a:t>La </a:t>
            </a:r>
            <a:r>
              <a:rPr lang="es-MX" sz="1100" dirty="0"/>
              <a:t>vista Normal es la vista de edición principal que se utiliza para escribir y diseñar la presentación. La vista tiene tres áreas de trabajo: a la izquierda, fichas para cambiar entre un esquema del texto de la diapositiva (ficha Esquema) y las diapositivas mostradas como miniaturas (ficha Diapositivas). A la derecha, el panel de diapositivas, que muestra una vista mayor de la diapositiva actual. Y, en la parte inferior, el panel de notas (panel de notas: panel en la vista normal en el que escribe las notas que desea que acompañen a una diapositiva. </a:t>
            </a:r>
            <a:r>
              <a:rPr lang="es-MX" sz="1100" dirty="0" smtClean="0"/>
              <a:t>Imprima </a:t>
            </a:r>
            <a:r>
              <a:rPr lang="es-MX" sz="1100" dirty="0"/>
              <a:t>estas notas como páginas de notas o muéstrelas cuando guarde una presentación como una página Web</a:t>
            </a:r>
            <a:r>
              <a:rPr lang="es-MX" sz="1100" dirty="0" smtClean="0"/>
              <a:t>.).</a:t>
            </a:r>
          </a:p>
          <a:p>
            <a:pPr marL="0" indent="0">
              <a:buNone/>
            </a:pPr>
            <a:endParaRPr lang="es-MX" sz="1100" dirty="0"/>
          </a:p>
          <a:p>
            <a:pPr marL="0" indent="0">
              <a:buNone/>
            </a:pPr>
            <a:endParaRPr lang="es-MX" sz="1100" dirty="0" smtClean="0"/>
          </a:p>
          <a:p>
            <a:pPr marL="0" indent="0">
              <a:buNone/>
            </a:pPr>
            <a:endParaRPr lang="es-MX" sz="1100" dirty="0"/>
          </a:p>
          <a:p>
            <a:pPr marL="0" indent="0">
              <a:buNone/>
            </a:pPr>
            <a:endParaRPr lang="es-MX" sz="1100" dirty="0" smtClean="0"/>
          </a:p>
          <a:p>
            <a:pPr marL="0" indent="0">
              <a:buNone/>
            </a:pPr>
            <a:endParaRPr lang="es-MX" sz="1100" dirty="0"/>
          </a:p>
          <a:p>
            <a:pPr marL="0" indent="0">
              <a:buNone/>
            </a:pPr>
            <a:endParaRPr lang="es-MX" sz="1100" dirty="0" smtClean="0"/>
          </a:p>
          <a:p>
            <a:pPr marL="0" indent="0">
              <a:buNone/>
            </a:pPr>
            <a:r>
              <a:rPr lang="es-MX" sz="1100" dirty="0" smtClean="0"/>
              <a:t>vista </a:t>
            </a:r>
            <a:r>
              <a:rPr lang="es-MX" sz="1100" dirty="0"/>
              <a:t>Esquema</a:t>
            </a:r>
          </a:p>
          <a:p>
            <a:pPr marL="0" indent="0">
              <a:buNone/>
            </a:pPr>
            <a:r>
              <a:rPr lang="es-MX" sz="1100" dirty="0"/>
              <a:t>Muestra el texto de la diapositiva como un esquema, lo que resulta útil para comenzar a escribir el contenido: recopilar ideas, planear cómo desea presentarlas y cambiar el texto y las diapositivas de lugar.</a:t>
            </a:r>
            <a:endParaRPr lang="es-AR" sz="1100" dirty="0"/>
          </a:p>
        </p:txBody>
      </p:sp>
      <p:sp>
        <p:nvSpPr>
          <p:cNvPr id="3" name="2 Título"/>
          <p:cNvSpPr>
            <a:spLocks noGrp="1"/>
          </p:cNvSpPr>
          <p:nvPr>
            <p:ph type="title"/>
          </p:nvPr>
        </p:nvSpPr>
        <p:spPr/>
        <p:txBody>
          <a:bodyPr>
            <a:normAutofit fontScale="90000"/>
          </a:bodyPr>
          <a:lstStyle/>
          <a:p>
            <a:r>
              <a:rPr lang="es-MX" dirty="0" smtClean="0"/>
              <a:t>Tipos de vistas...</a:t>
            </a:r>
            <a:br>
              <a:rPr lang="es-MX" dirty="0" smtClean="0"/>
            </a:br>
            <a:endParaRPr lang="es-AR"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924944"/>
            <a:ext cx="3024336" cy="170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025071"/>
            <a:ext cx="2664295" cy="168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775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88640"/>
            <a:ext cx="8229600" cy="6264696"/>
          </a:xfrm>
        </p:spPr>
        <p:txBody>
          <a:bodyPr/>
          <a:lstStyle/>
          <a:p>
            <a:r>
              <a:rPr lang="es-MX" sz="1050" dirty="0" smtClean="0"/>
              <a:t>vista </a:t>
            </a:r>
            <a:r>
              <a:rPr lang="es-MX" sz="1050" dirty="0"/>
              <a:t>Diapositivas</a:t>
            </a:r>
          </a:p>
          <a:p>
            <a:r>
              <a:rPr lang="es-MX" sz="1050" dirty="0"/>
              <a:t>Cambie a esta ficha para ver las diapositivas de la presentación como imágenes en miniatura durante la edición. Las miniaturas permiten desplazarse fácilmente por la presentación y ver el efecto de los cambios de diseño. También se puede reorganizar, agregar o eliminar diapositivas</a:t>
            </a:r>
            <a:r>
              <a:rPr lang="es-MX" sz="1050" dirty="0" smtClean="0"/>
              <a:t>.</a:t>
            </a:r>
          </a:p>
          <a:p>
            <a:endParaRPr lang="es-MX" sz="1050" dirty="0"/>
          </a:p>
          <a:p>
            <a:endParaRPr lang="es-MX" sz="1050" dirty="0" smtClean="0"/>
          </a:p>
          <a:p>
            <a:endParaRPr lang="es-MX" sz="1050" dirty="0"/>
          </a:p>
          <a:p>
            <a:endParaRPr lang="es-MX" sz="1050" dirty="0" smtClean="0"/>
          </a:p>
          <a:p>
            <a:pPr marL="0" indent="0">
              <a:buNone/>
            </a:pPr>
            <a:r>
              <a:rPr lang="es-MX" sz="1050" dirty="0"/>
              <a:t>Panel Diapositivas</a:t>
            </a:r>
          </a:p>
          <a:p>
            <a:pPr marL="0" indent="0">
              <a:buNone/>
            </a:pPr>
            <a:r>
              <a:rPr lang="es-MX" sz="1050" dirty="0"/>
              <a:t>Esta vista más grande muestra la diapositiva actual a la que puede agregar texto, insertar imágenes (imagen: archivo (como un metarchivo) que puede desagrupar y manipular como dos o más objetos o un archivo que permanece como un solo objeto (como mapas de bits).), tablas, gráficos, objetos de dibujo, cuadros de texto, películas, sonidos, hipervínculos y animaciones</a:t>
            </a:r>
            <a:r>
              <a:rPr lang="es-MX" sz="1050" dirty="0" smtClean="0"/>
              <a:t>.</a:t>
            </a:r>
          </a:p>
          <a:p>
            <a:pPr marL="0" indent="0">
              <a:buNone/>
            </a:pPr>
            <a:endParaRPr lang="es-MX" sz="1050" dirty="0"/>
          </a:p>
          <a:p>
            <a:pPr marL="0" indent="0">
              <a:buNone/>
            </a:pPr>
            <a:endParaRPr lang="es-MX" sz="1050" dirty="0" smtClean="0"/>
          </a:p>
          <a:p>
            <a:pPr marL="0" indent="0">
              <a:buNone/>
            </a:pPr>
            <a:endParaRPr lang="es-MX" sz="1050" dirty="0"/>
          </a:p>
          <a:p>
            <a:pPr marL="0" indent="0">
              <a:buNone/>
            </a:pPr>
            <a:endParaRPr lang="es-MX" sz="1050" dirty="0" smtClean="0"/>
          </a:p>
          <a:p>
            <a:pPr marL="0" indent="0">
              <a:buNone/>
            </a:pPr>
            <a:endParaRPr lang="es-MX" sz="1050" dirty="0"/>
          </a:p>
          <a:p>
            <a:pPr marL="0" indent="0">
              <a:buNone/>
            </a:pPr>
            <a:endParaRPr lang="es-MX" sz="1050" dirty="0" smtClean="0"/>
          </a:p>
          <a:p>
            <a:pPr marL="0" indent="0">
              <a:buNone/>
            </a:pPr>
            <a:endParaRPr lang="es-MX" sz="1050" dirty="0"/>
          </a:p>
          <a:p>
            <a:pPr marL="0" indent="0">
              <a:buNone/>
            </a:pPr>
            <a:endParaRPr lang="es-MX" sz="1050" dirty="0" smtClean="0"/>
          </a:p>
          <a:p>
            <a:pPr marL="0" indent="0">
              <a:buNone/>
            </a:pPr>
            <a:r>
              <a:rPr lang="es-MX" sz="1050" dirty="0"/>
              <a:t>Panel de notas</a:t>
            </a:r>
          </a:p>
          <a:p>
            <a:pPr marL="0" indent="0">
              <a:buNone/>
            </a:pPr>
            <a:r>
              <a:rPr lang="es-MX" sz="1050" dirty="0"/>
              <a:t>Agregue notas relacionadas con el contenido de cada diapositiva e imprímalas para usarlas como referencia mientras realiza la presentación, o cree notas para que la audiencia las vea impresas o en una página Web.</a:t>
            </a:r>
            <a:endParaRPr lang="es-MX" sz="1050" dirty="0" smtClean="0"/>
          </a:p>
          <a:p>
            <a:pPr marL="0" indent="0">
              <a:buNone/>
            </a:pPr>
            <a:endParaRPr lang="es-MX" sz="1050" dirty="0"/>
          </a:p>
          <a:p>
            <a:pPr marL="0" indent="0">
              <a:buNone/>
            </a:pPr>
            <a:endParaRPr lang="es-MX" sz="1050" dirty="0" smtClean="0"/>
          </a:p>
          <a:p>
            <a:pPr marL="0" indent="0">
              <a:buNone/>
            </a:pPr>
            <a:endParaRPr lang="es-MX" sz="1050" dirty="0"/>
          </a:p>
          <a:p>
            <a:pPr marL="0" indent="0">
              <a:buNone/>
            </a:pPr>
            <a:endParaRPr lang="es-MX" sz="1050" dirty="0" smtClean="0"/>
          </a:p>
          <a:p>
            <a:endParaRPr lang="es-MX" sz="1050" dirty="0"/>
          </a:p>
          <a:p>
            <a:pPr marL="0" indent="0">
              <a:buNone/>
            </a:pPr>
            <a:endParaRPr lang="es-MX" sz="1050" dirty="0"/>
          </a:p>
          <a:p>
            <a:endParaRPr lang="es-MX" sz="1050" dirty="0"/>
          </a:p>
          <a:p>
            <a:endParaRPr lang="es-AR" dirty="0"/>
          </a:p>
        </p:txBody>
      </p:sp>
      <p:sp>
        <p:nvSpPr>
          <p:cNvPr id="3" name="2 Título"/>
          <p:cNvSpPr>
            <a:spLocks noGrp="1"/>
          </p:cNvSpPr>
          <p:nvPr>
            <p:ph type="title"/>
          </p:nvPr>
        </p:nvSpPr>
        <p:spPr>
          <a:xfrm flipV="1">
            <a:off x="457200" y="106681"/>
            <a:ext cx="8229600" cy="45719"/>
          </a:xfrm>
        </p:spPr>
        <p:txBody>
          <a:bodyPr>
            <a:normAutofit fontScale="90000"/>
          </a:bodyPr>
          <a:lstStyle/>
          <a:p>
            <a:r>
              <a:rPr lang="es-MX" dirty="0" smtClean="0"/>
              <a:t>-</a:t>
            </a: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08720"/>
            <a:ext cx="475252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305" y="2708921"/>
            <a:ext cx="222937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5229200"/>
            <a:ext cx="3048000" cy="122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5452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266</TotalTime>
  <Words>1187</Words>
  <Application>Microsoft Office PowerPoint</Application>
  <PresentationFormat>Presentación en pantalla (4:3)</PresentationFormat>
  <Paragraphs>157</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Papel</vt:lpstr>
      <vt:lpstr>Colegio del Prado trabajo practico N4</vt:lpstr>
      <vt:lpstr>Presentación de PowerPoint</vt:lpstr>
      <vt:lpstr>Características de PowerPoint</vt:lpstr>
      <vt:lpstr>Definición de Power Point y su utilidad</vt:lpstr>
      <vt:lpstr>Elementos de Power Point-Funciones que cumple  cada elemento</vt:lpstr>
      <vt:lpstr>  </vt:lpstr>
      <vt:lpstr>.</vt:lpstr>
      <vt:lpstr>Tipos de vistas... </vt:lpstr>
      <vt:lpstr>-</vt:lpstr>
      <vt:lpstr>Presentación de PowerPoint</vt:lpstr>
      <vt:lpstr>Animacion y transicion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del Prado trabajo practico N4</dc:title>
  <dc:creator>Primaria</dc:creator>
  <cp:lastModifiedBy>Primaria</cp:lastModifiedBy>
  <cp:revision>22</cp:revision>
  <dcterms:created xsi:type="dcterms:W3CDTF">2024-10-28T19:09:10Z</dcterms:created>
  <dcterms:modified xsi:type="dcterms:W3CDTF">2024-11-04T20:26:01Z</dcterms:modified>
</cp:coreProperties>
</file>