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3" d="100"/>
          <a:sy n="93" d="100"/>
        </p:scale>
        <p:origin x="-72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528CF-446A-4441-BFBF-67483E436D94}" type="datetimeFigureOut">
              <a:rPr lang="es-AR" smtClean="0"/>
              <a:t>5/11/2024</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42EDB-B93F-4FFA-95B4-77F9D96DD794}" type="slidenum">
              <a:rPr lang="es-AR" smtClean="0"/>
              <a:t>‹Nº›</a:t>
            </a:fld>
            <a:endParaRPr lang="es-AR"/>
          </a:p>
        </p:txBody>
      </p:sp>
    </p:spTree>
    <p:extLst>
      <p:ext uri="{BB962C8B-B14F-4D97-AF65-F5344CB8AC3E}">
        <p14:creationId xmlns:p14="http://schemas.microsoft.com/office/powerpoint/2010/main" val="239142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1</a:t>
            </a:fld>
            <a:endParaRPr lang="es-AR"/>
          </a:p>
        </p:txBody>
      </p:sp>
    </p:spTree>
    <p:extLst>
      <p:ext uri="{BB962C8B-B14F-4D97-AF65-F5344CB8AC3E}">
        <p14:creationId xmlns:p14="http://schemas.microsoft.com/office/powerpoint/2010/main" val="9553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5</a:t>
            </a:fld>
            <a:endParaRPr lang="es-AR"/>
          </a:p>
        </p:txBody>
      </p:sp>
    </p:spTree>
    <p:extLst>
      <p:ext uri="{BB962C8B-B14F-4D97-AF65-F5344CB8AC3E}">
        <p14:creationId xmlns:p14="http://schemas.microsoft.com/office/powerpoint/2010/main" val="166925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7</a:t>
            </a:fld>
            <a:endParaRPr lang="es-AR"/>
          </a:p>
        </p:txBody>
      </p:sp>
    </p:spTree>
    <p:extLst>
      <p:ext uri="{BB962C8B-B14F-4D97-AF65-F5344CB8AC3E}">
        <p14:creationId xmlns:p14="http://schemas.microsoft.com/office/powerpoint/2010/main" val="393615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3" y="1"/>
            <a:ext cx="9143998"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2"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2"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
        <p:nvSpPr>
          <p:cNvPr id="10" name="9 Rectángulo"/>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19" y="0"/>
            <a:ext cx="45721"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90"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05980"/>
            <a:ext cx="1905001" cy="4388644"/>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28600"/>
            <a:ext cx="6019801"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5" name="4 Marcador de pie de página"/>
          <p:cNvSpPr>
            <a:spLocks noGrp="1"/>
          </p:cNvSpPr>
          <p:nvPr>
            <p:ph type="ftr" sz="quarter" idx="11"/>
          </p:nvPr>
        </p:nvSpPr>
        <p:spPr>
          <a:xfrm>
            <a:off x="2640598" y="4783095"/>
            <a:ext cx="3836404" cy="273844"/>
          </a:xfrm>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586"/>
            <a:ext cx="8229600" cy="939546"/>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2"/>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9" y="89154"/>
            <a:ext cx="8013193"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5"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1" y="1330452"/>
            <a:ext cx="4038601"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330452"/>
            <a:ext cx="4038601"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8" y="1274241"/>
            <a:ext cx="4041774"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8" y="1837134"/>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9" y="1307350"/>
            <a:ext cx="5920642"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9"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B87937-24B9-4311-82AD-FF977AB306F1}" type="datetimeFigureOut">
              <a:rPr lang="es-AR" smtClean="0"/>
              <a:t>5/11/2024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
        <p:nvSpPr>
          <p:cNvPr id="12" name="11 Rectángulo"/>
          <p:cNvSpPr/>
          <p:nvPr/>
        </p:nvSpPr>
        <p:spPr bwMode="invGray">
          <a:xfrm>
            <a:off x="2855737" y="0"/>
            <a:ext cx="45721"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1"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3" y="116586"/>
            <a:ext cx="2525150" cy="733806"/>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7"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3"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877824"/>
            <a:ext cx="2523744" cy="150876"/>
          </a:xfrm>
        </p:spPr>
        <p:txBody>
          <a:bodyPr/>
          <a:lstStyle/>
          <a:p>
            <a:fld id="{7AB87937-24B9-4311-82AD-FF977AB306F1}" type="datetimeFigureOut">
              <a:rPr lang="es-AR" smtClean="0"/>
              <a:t>5/11/2024</a:t>
            </a:fld>
            <a:endParaRPr lang="es-AR"/>
          </a:p>
        </p:txBody>
      </p:sp>
      <p:sp>
        <p:nvSpPr>
          <p:cNvPr id="11" name="10 Rectángulo"/>
          <p:cNvSpPr/>
          <p:nvPr/>
        </p:nvSpPr>
        <p:spPr>
          <a:xfrm>
            <a:off x="2855737" y="0"/>
            <a:ext cx="45721"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1"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s-AR"/>
          </a:p>
        </p:txBody>
      </p:sp>
      <p:sp>
        <p:nvSpPr>
          <p:cNvPr id="7" name="6 Marcador de número de diapositiva"/>
          <p:cNvSpPr>
            <a:spLocks noGrp="1"/>
          </p:cNvSpPr>
          <p:nvPr>
            <p:ph type="sldNum" sz="quarter" idx="12"/>
          </p:nvPr>
        </p:nvSpPr>
        <p:spPr>
          <a:xfrm>
            <a:off x="8339329" y="877824"/>
            <a:ext cx="733865" cy="150876"/>
          </a:xfrm>
        </p:spPr>
        <p:txBody>
          <a:bodyPr/>
          <a:lstStyle/>
          <a:p>
            <a:fld id="{F591823E-B1A4-4BC5-998E-C6F90CE659A6}"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3" y="0"/>
            <a:ext cx="9143998"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14301"/>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331395"/>
            <a:ext cx="8229600" cy="3469207"/>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B87937-24B9-4311-82AD-FF977AB306F1}" type="datetimeFigureOut">
              <a:rPr lang="es-AR" smtClean="0"/>
              <a:t>5/11/2024</a:t>
            </a:fld>
            <a:endParaRPr lang="es-AR"/>
          </a:p>
        </p:txBody>
      </p:sp>
      <p:sp>
        <p:nvSpPr>
          <p:cNvPr id="5" name="4 Marcador de pie de página"/>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AR"/>
          </a:p>
        </p:txBody>
      </p:sp>
      <p:sp>
        <p:nvSpPr>
          <p:cNvPr id="6" name="5 Marcador de número de diapositiva"/>
          <p:cNvSpPr>
            <a:spLocks noGrp="1"/>
          </p:cNvSpPr>
          <p:nvPr>
            <p:ph type="sldNum" sz="quarter" idx="4"/>
          </p:nvPr>
        </p:nvSpPr>
        <p:spPr>
          <a:xfrm>
            <a:off x="8204397" y="4857749"/>
            <a:ext cx="733865"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591823E-B1A4-4BC5-998E-C6F90CE659A6}"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sca_esv=5b4135254b5cefab&amp;q=transiciones+en+powerpoint&amp;source" TargetMode="External"/><Relationship Id="rId2" Type="http://schemas.openxmlformats.org/officeDocument/2006/relationships/hyperlink" Target="https://www.google.com/search?sca_esv=04ccc06d6a14a3bd&amp;q=animacion+y+transicion+de+powerpoint&amp;ud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sca_esv=5b4135254b5cefab&amp;q=animacion+powerpoint&amp;udm=2&amp;fb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search?sca_esv=555d3cc0e65e2078&amp;q=Definici%C3%B3n+de+Power+Point+y+su+utilidad&amp;ud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search?q=caracteristicas+mas+importantes+de+power+point&amp;sca_esv"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elementos+de+powerpoint&amp;oq=elementos+de+power&amp;gs_lcr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search?q=tipos+de+vista+de+powerpoint&amp;oq=tipos+de+vista+de+powerpoint&amp;gs_lcr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08" y="1"/>
            <a:ext cx="8592178" cy="2983837"/>
          </a:xfrm>
        </p:spPr>
        <p:txBody>
          <a:bodyPr>
            <a:normAutofit/>
          </a:bodyPr>
          <a:lstStyle/>
          <a:p>
            <a:r>
              <a:rPr lang="es-MX" dirty="0" smtClean="0"/>
              <a:t>Colegio del prado</a:t>
            </a:r>
            <a:r>
              <a:rPr lang="es-AR" dirty="0"/>
              <a:t/>
            </a:r>
            <a:br>
              <a:rPr lang="es-AR" dirty="0"/>
            </a:br>
            <a:r>
              <a:rPr lang="es-AR" dirty="0" smtClean="0"/>
              <a:t>taller: laboratorio de informática</a:t>
            </a:r>
            <a:r>
              <a:rPr lang="es-AR" dirty="0"/>
              <a:t/>
            </a:r>
            <a:br>
              <a:rPr lang="es-AR" dirty="0"/>
            </a:br>
            <a:r>
              <a:rPr lang="es-AR" dirty="0" smtClean="0"/>
              <a:t>curso:</a:t>
            </a:r>
            <a:r>
              <a:rPr lang="es-AR" sz="4900" dirty="0" smtClean="0"/>
              <a:t>1</a:t>
            </a:r>
            <a:r>
              <a:rPr lang="es-AR" dirty="0" smtClean="0"/>
              <a:t> ¨A¨               2024</a:t>
            </a:r>
            <a:r>
              <a:rPr lang="es-AR" dirty="0"/>
              <a:t/>
            </a:r>
            <a:br>
              <a:rPr lang="es-AR" dirty="0"/>
            </a:br>
            <a:r>
              <a:rPr lang="es-AR" b="1" dirty="0" smtClean="0">
                <a:solidFill>
                  <a:srgbClr val="00B0F0"/>
                </a:solidFill>
              </a:rPr>
              <a:t>PRACTICO POWERPOINT</a:t>
            </a:r>
            <a:endParaRPr lang="es-AR" b="1" dirty="0">
              <a:solidFill>
                <a:srgbClr val="00B0F0"/>
              </a:solidFill>
            </a:endParaRPr>
          </a:p>
        </p:txBody>
      </p:sp>
      <p:sp>
        <p:nvSpPr>
          <p:cNvPr id="3" name="2 Subtítulo"/>
          <p:cNvSpPr>
            <a:spLocks noGrp="1"/>
          </p:cNvSpPr>
          <p:nvPr>
            <p:ph type="subTitle" idx="1"/>
          </p:nvPr>
        </p:nvSpPr>
        <p:spPr>
          <a:xfrm rot="10800000" flipV="1">
            <a:off x="2411760" y="3939902"/>
            <a:ext cx="6400800" cy="1008112"/>
          </a:xfrm>
        </p:spPr>
        <p:txBody>
          <a:bodyPr>
            <a:normAutofit/>
          </a:bodyPr>
          <a:lstStyle/>
          <a:p>
            <a:r>
              <a:rPr lang="es-MX" sz="2800" dirty="0" smtClean="0"/>
              <a:t>Profesora: Andrea Gómez</a:t>
            </a:r>
          </a:p>
          <a:p>
            <a:r>
              <a:rPr lang="es-MX" sz="2800" dirty="0" smtClean="0"/>
              <a:t>Alumno: Benjamín Solis</a:t>
            </a:r>
            <a:endParaRPr lang="es-AR" sz="2800" dirty="0"/>
          </a:p>
        </p:txBody>
      </p:sp>
      <p:pic>
        <p:nvPicPr>
          <p:cNvPr id="1026" name="Picture 2" descr="Colegio Del Prado SJ | Chimba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 y="300037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1275606"/>
            <a:ext cx="2687960" cy="2687960"/>
          </a:xfrm>
          <a:prstGeom prst="rect">
            <a:avLst/>
          </a:prstGeom>
        </p:spPr>
      </p:pic>
    </p:spTree>
    <p:extLst>
      <p:ext uri="{BB962C8B-B14F-4D97-AF65-F5344CB8AC3E}">
        <p14:creationId xmlns:p14="http://schemas.microsoft.com/office/powerpoint/2010/main" val="3207960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Transición</a:t>
            </a:r>
            <a:endParaRPr lang="es-AR" dirty="0"/>
          </a:p>
        </p:txBody>
      </p:sp>
      <p:sp>
        <p:nvSpPr>
          <p:cNvPr id="3" name="2 Marcador de contenido"/>
          <p:cNvSpPr>
            <a:spLocks noGrp="1"/>
          </p:cNvSpPr>
          <p:nvPr>
            <p:ph idx="1"/>
          </p:nvPr>
        </p:nvSpPr>
        <p:spPr>
          <a:xfrm>
            <a:off x="-13741" y="1059581"/>
            <a:ext cx="9144000" cy="4083919"/>
          </a:xfrm>
          <a:solidFill>
            <a:schemeClr val="bg1"/>
          </a:solidFill>
          <a:ln>
            <a:solidFill>
              <a:schemeClr val="tx1"/>
            </a:solidFill>
          </a:ln>
        </p:spPr>
        <p:txBody>
          <a:bodyPr>
            <a:normAutofit/>
          </a:bodyPr>
          <a:lstStyle/>
          <a:p>
            <a:pPr marL="118872" indent="0">
              <a:buNone/>
            </a:pPr>
            <a:endParaRPr lang="es-MX" sz="1900" dirty="0" smtClean="0">
              <a:hlinkClick r:id="rId2"/>
            </a:endParaRPr>
          </a:p>
          <a:p>
            <a:r>
              <a:rPr lang="es-MX" sz="2000" b="1" dirty="0">
                <a:solidFill>
                  <a:srgbClr val="474747"/>
                </a:solidFill>
                <a:latin typeface="Google Sans"/>
              </a:rPr>
              <a:t>La transición es un </a:t>
            </a:r>
            <a:r>
              <a:rPr lang="es-MX" sz="2000" b="1" dirty="0">
                <a:solidFill>
                  <a:srgbClr val="040C28"/>
                </a:solidFill>
                <a:latin typeface="Google Sans"/>
              </a:rPr>
              <a:t>efecto especial que se usa para indicar la aparición de una diapositiva durante una presentación con diapositivas</a:t>
            </a:r>
            <a:r>
              <a:rPr lang="es-MX" sz="2000" b="1" dirty="0">
                <a:solidFill>
                  <a:srgbClr val="474747"/>
                </a:solidFill>
                <a:latin typeface="Google Sans"/>
              </a:rPr>
              <a:t>. Generalmente esta técnica se pone en práctica durante el proceso de postproducción (en caso de que se trate de una producción de una película u obra </a:t>
            </a:r>
            <a:r>
              <a:rPr lang="es-MX" sz="2000" b="1" dirty="0" smtClean="0">
                <a:solidFill>
                  <a:srgbClr val="474747"/>
                </a:solidFill>
                <a:latin typeface="Google Sans"/>
              </a:rPr>
              <a:t>cinematográfica).</a:t>
            </a:r>
            <a:endParaRPr lang="es-MX" sz="1900" b="1" dirty="0" smtClean="0"/>
          </a:p>
          <a:p>
            <a:pPr marL="118872" indent="0">
              <a:buNone/>
            </a:pPr>
            <a:endParaRPr lang="es-MX" sz="2200" dirty="0" smtClean="0"/>
          </a:p>
          <a:p>
            <a:pPr marL="118872" indent="0">
              <a:buNone/>
            </a:pPr>
            <a:r>
              <a:rPr lang="es-MX" sz="2200" dirty="0" smtClean="0"/>
              <a:t> </a:t>
            </a:r>
            <a:r>
              <a:rPr lang="es-MX" sz="2200" dirty="0">
                <a:hlinkClick r:id="rId3"/>
              </a:rPr>
              <a:t>https://</a:t>
            </a:r>
            <a:r>
              <a:rPr lang="es-MX" sz="2200" dirty="0" smtClean="0">
                <a:hlinkClick r:id="rId3"/>
              </a:rPr>
              <a:t>www.google.com/search?sca_esv=</a:t>
            </a:r>
          </a:p>
          <a:p>
            <a:pPr marL="118872" indent="0">
              <a:buNone/>
            </a:pPr>
            <a:r>
              <a:rPr lang="es-MX" sz="2200" dirty="0" smtClean="0">
                <a:hlinkClick r:id="rId3"/>
              </a:rPr>
              <a:t>5b4135254b5cefab&amp;q=</a:t>
            </a:r>
            <a:r>
              <a:rPr lang="es-MX" sz="2200" dirty="0" err="1" smtClean="0">
                <a:hlinkClick r:id="rId3"/>
              </a:rPr>
              <a:t>transiciones+erpoin</a:t>
            </a:r>
            <a:endParaRPr lang="es-MX" sz="2200" dirty="0" smtClean="0">
              <a:hlinkClick r:id="rId3"/>
            </a:endParaRPr>
          </a:p>
          <a:p>
            <a:pPr marL="118872" indent="0">
              <a:buNone/>
            </a:pPr>
            <a:r>
              <a:rPr lang="es-MX" sz="2200" dirty="0" err="1" smtClean="0">
                <a:hlinkClick r:id="rId3"/>
              </a:rPr>
              <a:t>t&amp;source</a:t>
            </a:r>
            <a:endParaRPr lang="es-MX" sz="2200" dirty="0" smtClean="0"/>
          </a:p>
          <a:p>
            <a:endParaRPr lang="es-AR" sz="22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18972"/>
            <a:ext cx="3744416" cy="201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2519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circle(in)">
                                      <p:cBhvr>
                                        <p:cTn id="14"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animación</a:t>
            </a:r>
            <a:endParaRPr lang="es-AR" dirty="0"/>
          </a:p>
        </p:txBody>
      </p:sp>
      <p:sp>
        <p:nvSpPr>
          <p:cNvPr id="3" name="2 Marcador de contenido"/>
          <p:cNvSpPr>
            <a:spLocks noGrp="1"/>
          </p:cNvSpPr>
          <p:nvPr>
            <p:ph idx="1"/>
          </p:nvPr>
        </p:nvSpPr>
        <p:spPr>
          <a:xfrm>
            <a:off x="6896" y="1059582"/>
            <a:ext cx="9137104" cy="2392483"/>
          </a:xfrm>
        </p:spPr>
        <p:txBody>
          <a:bodyPr>
            <a:normAutofit fontScale="92500" lnSpcReduction="20000"/>
          </a:bodyPr>
          <a:lstStyle/>
          <a:p>
            <a:pPr marL="118872" indent="0">
              <a:buNone/>
            </a:pPr>
            <a:r>
              <a:rPr lang="es-MX" dirty="0"/>
              <a:t>Seleccione el objeto de la diapositiva que desee animar. En la pestaña Animaciones , seleccione Panel de animación. Seleccione Agregar animación y elija un efecto de animación. Para aplicar otros efectos de animación al mismo objeto, selecciónelo, haga clic en Agregar animación y elija otro efecto de animación.</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 y="3365443"/>
            <a:ext cx="4387065" cy="17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0800000" flipV="1">
            <a:off x="4325154" y="3654306"/>
            <a:ext cx="4788024" cy="1200329"/>
          </a:xfrm>
          <a:prstGeom prst="rect">
            <a:avLst/>
          </a:prstGeom>
        </p:spPr>
        <p:txBody>
          <a:bodyPr wrap="square">
            <a:spAutoFit/>
          </a:bodyPr>
          <a:lstStyle/>
          <a:p>
            <a:r>
              <a:rPr lang="es-AR" dirty="0">
                <a:hlinkClick r:id="rId3"/>
              </a:rPr>
              <a:t>https://</a:t>
            </a:r>
            <a:r>
              <a:rPr lang="es-AR" dirty="0" smtClean="0">
                <a:hlinkClick r:id="rId3"/>
              </a:rPr>
              <a:t>www.google.com/search?sca_esv=5b4135254b5cefab&amp;q=animacion+powerpoint&amp;udm=2&amp;fbs</a:t>
            </a:r>
            <a:endParaRPr lang="es-AR" dirty="0" smtClean="0"/>
          </a:p>
          <a:p>
            <a:endParaRPr lang="es-AR" dirty="0"/>
          </a:p>
        </p:txBody>
      </p:sp>
    </p:spTree>
    <p:extLst>
      <p:ext uri="{BB962C8B-B14F-4D97-AF65-F5344CB8AC3E}">
        <p14:creationId xmlns:p14="http://schemas.microsoft.com/office/powerpoint/2010/main" val="2322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939546"/>
          </a:xfrm>
        </p:spPr>
        <p:txBody>
          <a:bodyPr>
            <a:normAutofit/>
          </a:bodyPr>
          <a:lstStyle/>
          <a:p>
            <a:r>
              <a:rPr lang="es-MX" smtClean="0"/>
              <a:t>                              fin</a:t>
            </a:r>
            <a:endParaRPr lang="es-AR" dirty="0"/>
          </a:p>
        </p:txBody>
      </p:sp>
      <p:pic>
        <p:nvPicPr>
          <p:cNvPr id="10" name="9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38874"/>
            <a:ext cx="7344816" cy="3319857"/>
          </a:xfrm>
        </p:spPr>
      </p:pic>
    </p:spTree>
    <p:extLst>
      <p:ext uri="{BB962C8B-B14F-4D97-AF65-F5344CB8AC3E}">
        <p14:creationId xmlns:p14="http://schemas.microsoft.com/office/powerpoint/2010/main" val="27954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a:t>
            </a:r>
            <a:endParaRPr lang="es-AR" dirty="0"/>
          </a:p>
        </p:txBody>
      </p:sp>
      <p:sp>
        <p:nvSpPr>
          <p:cNvPr id="3" name="2 Marcador de contenido"/>
          <p:cNvSpPr>
            <a:spLocks noGrp="1"/>
          </p:cNvSpPr>
          <p:nvPr>
            <p:ph idx="1"/>
          </p:nvPr>
        </p:nvSpPr>
        <p:spPr/>
        <p:txBody>
          <a:bodyPr/>
          <a:lstStyle/>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 y="1070264"/>
            <a:ext cx="9144000" cy="407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72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771550"/>
            <a:ext cx="9036496" cy="72008"/>
          </a:xfrm>
        </p:spPr>
        <p:txBody>
          <a:bodyPr>
            <a:normAutofit fontScale="90000"/>
          </a:bodyPr>
          <a:lstStyle/>
          <a:p>
            <a:r>
              <a:rPr lang="es-MX" dirty="0"/>
              <a:t>A) ¿Qué es PowerPoint y su </a:t>
            </a:r>
            <a:r>
              <a:rPr lang="es-MX" dirty="0" smtClean="0"/>
              <a:t>utilidad? </a:t>
            </a:r>
            <a:r>
              <a:rPr lang="es-MX" dirty="0"/>
              <a:t/>
            </a:r>
            <a:br>
              <a:rPr lang="es-MX" dirty="0"/>
            </a:br>
            <a:endParaRPr lang="es-AR" dirty="0"/>
          </a:p>
        </p:txBody>
      </p:sp>
      <p:sp>
        <p:nvSpPr>
          <p:cNvPr id="3" name="2 Marcador de contenido"/>
          <p:cNvSpPr>
            <a:spLocks noGrp="1"/>
          </p:cNvSpPr>
          <p:nvPr>
            <p:ph idx="1"/>
          </p:nvPr>
        </p:nvSpPr>
        <p:spPr>
          <a:xfrm>
            <a:off x="107504" y="1131590"/>
            <a:ext cx="8280921" cy="4011910"/>
          </a:xfrm>
        </p:spPr>
        <p:txBody>
          <a:bodyPr>
            <a:normAutofit lnSpcReduction="10000"/>
          </a:bodyPr>
          <a:lstStyle/>
          <a:p>
            <a:r>
              <a:rPr lang="es-MX" dirty="0" smtClean="0"/>
              <a:t>PowerPoint </a:t>
            </a:r>
            <a:r>
              <a:rPr lang="es-MX" dirty="0"/>
              <a:t>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MX" sz="2200" dirty="0">
                <a:hlinkClick r:id="rId2"/>
              </a:rPr>
              <a:t>https://</a:t>
            </a:r>
            <a:r>
              <a:rPr lang="es-MX" sz="2200" dirty="0" smtClean="0">
                <a:hlinkClick r:id="rId2"/>
              </a:rPr>
              <a:t>www.google.com/search?sca_esv=555d3cc0e65e2078&amp;q=Definici%C3%B3n+de+Power+Point+y+su+utilidad&amp;udm</a:t>
            </a:r>
            <a:endParaRPr lang="es-MX" sz="2200" dirty="0" smtClean="0"/>
          </a:p>
          <a:p>
            <a:endParaRPr lang="es-MX" dirty="0" smtClean="0"/>
          </a:p>
          <a:p>
            <a:pPr marL="118872" indent="0">
              <a:buNone/>
            </a:pPr>
            <a:endParaRPr lang="es-AR" dirty="0" smtClean="0"/>
          </a:p>
          <a:p>
            <a:endParaRPr lang="es-AR" dirty="0" smtClean="0"/>
          </a:p>
          <a:p>
            <a:endParaRPr lang="es-AR" dirty="0"/>
          </a:p>
        </p:txBody>
      </p:sp>
      <p:pic>
        <p:nvPicPr>
          <p:cNvPr id="3074" name="Picture 2" descr="Microsoft PowerPoint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31591"/>
            <a:ext cx="1079815" cy="100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91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7534"/>
            <a:ext cx="8229600" cy="360040"/>
          </a:xfrm>
        </p:spPr>
        <p:txBody>
          <a:bodyPr>
            <a:normAutofit fontScale="90000"/>
          </a:bodyPr>
          <a:lstStyle/>
          <a:p>
            <a:r>
              <a:rPr lang="es-AR" dirty="0"/>
              <a:t>B) Principales características</a:t>
            </a:r>
            <a:br>
              <a:rPr lang="es-AR" dirty="0"/>
            </a:br>
            <a:endParaRPr lang="es-AR" dirty="0"/>
          </a:p>
        </p:txBody>
      </p:sp>
      <p:sp>
        <p:nvSpPr>
          <p:cNvPr id="3" name="2 Marcador de contenido"/>
          <p:cNvSpPr>
            <a:spLocks noGrp="1"/>
          </p:cNvSpPr>
          <p:nvPr>
            <p:ph idx="1"/>
          </p:nvPr>
        </p:nvSpPr>
        <p:spPr>
          <a:xfrm>
            <a:off x="1" y="1059582"/>
            <a:ext cx="7884368" cy="4083918"/>
          </a:xfrm>
        </p:spPr>
        <p:txBody>
          <a:bodyPr>
            <a:normAutofit fontScale="92500"/>
          </a:bodyPr>
          <a:lstStyle/>
          <a:p>
            <a:r>
              <a:rPr lang="es-MX" dirty="0" smtClean="0"/>
              <a:t>Posibilidad </a:t>
            </a:r>
            <a:r>
              <a:rPr lang="es-MX" dirty="0"/>
              <a:t>de usar plantillas </a:t>
            </a:r>
            <a:r>
              <a:rPr lang="es-MX" dirty="0" smtClean="0"/>
              <a:t>auto determinadas </a:t>
            </a:r>
            <a:r>
              <a:rPr lang="es-MX" dirty="0"/>
              <a:t>y también </a:t>
            </a:r>
            <a:r>
              <a:rPr lang="es-MX" dirty="0" smtClean="0"/>
              <a:t>personalizadas</a:t>
            </a:r>
            <a:endParaRPr lang="es-MX" dirty="0"/>
          </a:p>
          <a:p>
            <a:r>
              <a:rPr lang="es-MX" dirty="0"/>
              <a:t>Crear textos con distintos </a:t>
            </a:r>
            <a:r>
              <a:rPr lang="es-MX" dirty="0" smtClean="0"/>
              <a:t>formatos </a:t>
            </a:r>
            <a:r>
              <a:rPr lang="es-MX" dirty="0"/>
              <a:t>y </a:t>
            </a:r>
            <a:r>
              <a:rPr lang="es-MX" dirty="0" smtClean="0"/>
              <a:t>colores</a:t>
            </a:r>
            <a:endParaRPr lang="es-MX" dirty="0"/>
          </a:p>
          <a:p>
            <a:r>
              <a:rPr lang="es-MX" dirty="0"/>
              <a:t>Insertar imágenes, gráficos, símbolos y mucho </a:t>
            </a:r>
            <a:r>
              <a:rPr lang="es-MX" dirty="0" smtClean="0"/>
              <a:t>más</a:t>
            </a:r>
            <a:endParaRPr lang="es-MX" dirty="0"/>
          </a:p>
          <a:p>
            <a:r>
              <a:rPr lang="es-MX" dirty="0"/>
              <a:t>Utilización de </a:t>
            </a:r>
            <a:r>
              <a:rPr lang="es-MX" dirty="0" smtClean="0"/>
              <a:t>animaciones</a:t>
            </a:r>
            <a:endParaRPr lang="es-MX" dirty="0"/>
          </a:p>
          <a:p>
            <a:r>
              <a:rPr lang="es-MX" dirty="0"/>
              <a:t>Posibilidad de incluir audios al soporte visual</a:t>
            </a:r>
            <a:r>
              <a:rPr lang="es-MX" dirty="0" smtClean="0"/>
              <a:t>.</a:t>
            </a:r>
          </a:p>
          <a:p>
            <a:r>
              <a:rPr lang="es-AR" sz="2000" dirty="0">
                <a:hlinkClick r:id="rId2"/>
              </a:rPr>
              <a:t>https://</a:t>
            </a:r>
            <a:r>
              <a:rPr lang="es-AR" sz="2000" dirty="0" smtClean="0">
                <a:hlinkClick r:id="rId2"/>
              </a:rPr>
              <a:t>www.google.com/search?q=caracteristicas+mas+importantes+de+power+point&amp;sca_esv</a:t>
            </a:r>
            <a:endParaRPr lang="es-AR" sz="2000" dirty="0" smtClean="0"/>
          </a:p>
          <a:p>
            <a:pPr marL="118872" indent="0">
              <a:buNone/>
            </a:pPr>
            <a:endParaRPr lang="es-MX" dirty="0" smtClean="0"/>
          </a:p>
        </p:txBody>
      </p:sp>
      <p:pic>
        <p:nvPicPr>
          <p:cNvPr id="4098" name="Picture 2" descr="Principales caracteristicas de powerpoint 2010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17" y="0"/>
            <a:ext cx="2195737" cy="213970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703" y="2787773"/>
            <a:ext cx="1594297" cy="1572457"/>
          </a:xfrm>
          <a:prstGeom prst="rect">
            <a:avLst/>
          </a:prstGeom>
        </p:spPr>
      </p:pic>
    </p:spTree>
    <p:extLst>
      <p:ext uri="{BB962C8B-B14F-4D97-AF65-F5344CB8AC3E}">
        <p14:creationId xmlns:p14="http://schemas.microsoft.com/office/powerpoint/2010/main" val="1798860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116586"/>
            <a:ext cx="8686800" cy="939546"/>
          </a:xfrm>
        </p:spPr>
        <p:txBody>
          <a:bodyPr>
            <a:normAutofit/>
          </a:bodyPr>
          <a:lstStyle/>
          <a:p>
            <a:r>
              <a:rPr lang="es-MX" dirty="0"/>
              <a:t>c) Elementos de </a:t>
            </a:r>
            <a:r>
              <a:rPr lang="es-MX" dirty="0" smtClean="0"/>
              <a:t>PowerPoint</a:t>
            </a:r>
            <a:endParaRPr lang="es-AR" dirty="0"/>
          </a:p>
        </p:txBody>
      </p:sp>
      <p:sp>
        <p:nvSpPr>
          <p:cNvPr id="3" name="2 Marcador de contenido"/>
          <p:cNvSpPr>
            <a:spLocks noGrp="1"/>
          </p:cNvSpPr>
          <p:nvPr>
            <p:ph idx="1"/>
          </p:nvPr>
        </p:nvSpPr>
        <p:spPr>
          <a:xfrm>
            <a:off x="0" y="1059583"/>
            <a:ext cx="9144000" cy="4083918"/>
          </a:xfrm>
        </p:spPr>
        <p:txBody>
          <a:bodyPr>
            <a:noAutofit/>
          </a:bodyPr>
          <a:lstStyle/>
          <a:p>
            <a:pPr marL="118872" indent="0">
              <a:buNone/>
            </a:pPr>
            <a:r>
              <a:rPr lang="es-MX" sz="2000" dirty="0"/>
              <a:t>1. Inicio</a:t>
            </a:r>
          </a:p>
          <a:p>
            <a:pPr marL="118872" indent="0">
              <a:buNone/>
            </a:pPr>
            <a:r>
              <a:rPr lang="es-MX" sz="2000" dirty="0"/>
              <a:t>Muestra la pestaña Inicio en la cinta de </a:t>
            </a:r>
            <a:r>
              <a:rPr lang="es-MX" sz="2000" dirty="0" smtClean="0"/>
              <a:t>PowerPoint</a:t>
            </a:r>
            <a:endParaRPr lang="es-MX" sz="2000" dirty="0"/>
          </a:p>
          <a:p>
            <a:pPr marL="118872" indent="0">
              <a:buNone/>
            </a:pPr>
            <a:r>
              <a:rPr lang="es-MX" sz="2000" dirty="0"/>
              <a:t>La pestaña Inicio incluye las características Cortar y Pegar, las opciones Fuente y Párrafo, y lo que necesita agregar para organizar las diapositivas</a:t>
            </a:r>
            <a:r>
              <a:rPr lang="es-MX" sz="2000" dirty="0" smtClean="0"/>
              <a:t>.</a:t>
            </a:r>
            <a:endParaRPr lang="es-MX" sz="2000" dirty="0"/>
          </a:p>
          <a:p>
            <a:pPr marL="118872" indent="0">
              <a:buNone/>
            </a:pPr>
            <a:r>
              <a:rPr lang="es-MX" sz="2000" dirty="0"/>
              <a:t>2. Insertar</a:t>
            </a:r>
          </a:p>
          <a:p>
            <a:pPr marL="118872" indent="0">
              <a:buNone/>
            </a:pPr>
            <a:r>
              <a:rPr lang="es-MX" sz="2000" dirty="0"/>
              <a:t>Muestra la pestaña Insertar en la cinta de </a:t>
            </a:r>
            <a:r>
              <a:rPr lang="es-MX" sz="2000" dirty="0" smtClean="0"/>
              <a:t>PowerPoint</a:t>
            </a:r>
            <a:endParaRPr lang="es-MX" sz="2000" dirty="0"/>
          </a:p>
          <a:p>
            <a:pPr marL="118872" indent="0">
              <a:buNone/>
            </a:pPr>
            <a:r>
              <a:rPr lang="es-MX" sz="2000" dirty="0"/>
              <a:t>Haga clic en Insertar para agregar algo a una diapositiva. Esto incluye imágenes, formas, gráficos, vínculos, cuadros de texto, vídeo, etc</a:t>
            </a:r>
            <a:r>
              <a:rPr lang="es-MX" sz="2000" dirty="0" smtClean="0"/>
              <a:t>.</a:t>
            </a:r>
            <a:endParaRPr lang="es-MX" sz="2000" dirty="0"/>
          </a:p>
          <a:p>
            <a:pPr marL="118872" indent="0">
              <a:buNone/>
            </a:pPr>
            <a:r>
              <a:rPr lang="es-MX" sz="2000" dirty="0"/>
              <a:t>3. Diseño</a:t>
            </a:r>
          </a:p>
          <a:p>
            <a:pPr marL="118872" indent="0">
              <a:buNone/>
            </a:pPr>
            <a:r>
              <a:rPr lang="es-MX" sz="2000" dirty="0"/>
              <a:t>Muestra la pestaña Diseño en la cinta de </a:t>
            </a:r>
            <a:r>
              <a:rPr lang="es-MX" sz="2000" dirty="0" smtClean="0"/>
              <a:t>PowerPoint</a:t>
            </a:r>
            <a:endParaRPr lang="es-MX" sz="2000" dirty="0"/>
          </a:p>
          <a:p>
            <a:pPr marL="118872" indent="0">
              <a:buNone/>
            </a:pPr>
            <a:r>
              <a:rPr lang="es-MX" sz="2000" dirty="0"/>
              <a:t>En la pestaña Diseño puede agregar un tema o una combinación de colores, o dar formato al fondo de la diapositiva</a:t>
            </a:r>
            <a:r>
              <a:rPr lang="es-MX" sz="2000" dirty="0" smtClean="0"/>
              <a:t>.</a:t>
            </a:r>
            <a:endParaRPr lang="es-MX" sz="2000" dirty="0"/>
          </a:p>
        </p:txBody>
      </p:sp>
    </p:spTree>
    <p:extLst>
      <p:ext uri="{BB962C8B-B14F-4D97-AF65-F5344CB8AC3E}">
        <p14:creationId xmlns:p14="http://schemas.microsoft.com/office/powerpoint/2010/main" val="2062446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 Elementos de PowerPoint</a:t>
            </a:r>
          </a:p>
        </p:txBody>
      </p:sp>
      <p:sp>
        <p:nvSpPr>
          <p:cNvPr id="3" name="2 Marcador de contenido"/>
          <p:cNvSpPr>
            <a:spLocks noGrp="1"/>
          </p:cNvSpPr>
          <p:nvPr>
            <p:ph idx="1"/>
          </p:nvPr>
        </p:nvSpPr>
        <p:spPr>
          <a:xfrm>
            <a:off x="107504" y="1059582"/>
            <a:ext cx="9036496" cy="4083917"/>
          </a:xfrm>
        </p:spPr>
        <p:txBody>
          <a:bodyPr>
            <a:normAutofit/>
          </a:bodyPr>
          <a:lstStyle/>
          <a:p>
            <a:r>
              <a:rPr lang="es-MX" sz="1400" dirty="0"/>
              <a:t>4. Transiciones</a:t>
            </a:r>
          </a:p>
          <a:p>
            <a:r>
              <a:rPr lang="es-MX" sz="1400" dirty="0"/>
              <a:t>Muestra la pestaña Transiciones de la cinta en PowerPoint</a:t>
            </a:r>
          </a:p>
          <a:p>
            <a:r>
              <a:rPr lang="es-MX" sz="1400" dirty="0"/>
              <a:t>Configure cómo pasan las diapositivas de una a otra en la pestaña Transiciones. Busque una galería de las transiciones posibles en el grupo Transición a esta diapositiva : haga clic en Más Botón Más en el lateral de la galería para verlas todas.</a:t>
            </a:r>
          </a:p>
          <a:p>
            <a:r>
              <a:rPr lang="es-MX" sz="1400" dirty="0"/>
              <a:t>5. Animaciones</a:t>
            </a:r>
          </a:p>
          <a:p>
            <a:r>
              <a:rPr lang="es-MX" sz="1400" dirty="0"/>
              <a:t>Muestra la pestaña Animaciones en la cinta de PowerPoint</a:t>
            </a:r>
          </a:p>
          <a:p>
            <a:r>
              <a:rPr lang="es-MX" sz="1400" dirty="0"/>
              <a:t>Use la pestaña Animaciones para configurar el movimiento de los elementos de las diapositivas. Tenga en cuenta que puede ver muchas animaciones posibles en la galería del grupo Animación y ver más haciendo clic en Más Botón Más.</a:t>
            </a:r>
          </a:p>
          <a:p>
            <a:r>
              <a:rPr lang="es-MX" sz="1400" dirty="0"/>
              <a:t>6. Presentación de diapositivas</a:t>
            </a:r>
          </a:p>
          <a:p>
            <a:r>
              <a:rPr lang="es-MX" sz="1400" dirty="0"/>
              <a:t>Muestra la pestaña Presentación con diapositivas en la cinta de opciones de PowerPoint.</a:t>
            </a:r>
          </a:p>
          <a:p>
            <a:r>
              <a:rPr lang="es-MX" sz="1400" dirty="0"/>
              <a:t>En la pestaña Presentación con diapositivas, configure el modo en que desea exponer su presentación a los demás.</a:t>
            </a:r>
          </a:p>
          <a:p>
            <a:r>
              <a:rPr lang="es-MX" sz="1400" dirty="0"/>
              <a:t>7. Revisar</a:t>
            </a:r>
          </a:p>
          <a:p>
            <a:r>
              <a:rPr lang="es-MX" sz="1400" dirty="0"/>
              <a:t>Muestra la pestaña Revisar en la cinta de PowerPoint</a:t>
            </a:r>
          </a:p>
          <a:p>
            <a:r>
              <a:rPr lang="es-MX" sz="1400" dirty="0"/>
              <a:t>La pestaña Revisar le permite agregar comentarios, pasar el corrector ortográfico o comparar una presentación con otra (por ejemplo, una versión anterior</a:t>
            </a:r>
            <a:r>
              <a:rPr lang="es-MX" sz="1400" dirty="0" smtClean="0"/>
              <a:t>).</a:t>
            </a:r>
            <a:endParaRPr lang="es-MX" sz="1400" dirty="0"/>
          </a:p>
        </p:txBody>
      </p:sp>
    </p:spTree>
    <p:extLst>
      <p:ext uri="{BB962C8B-B14F-4D97-AF65-F5344CB8AC3E}">
        <p14:creationId xmlns:p14="http://schemas.microsoft.com/office/powerpoint/2010/main" val="38583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3478"/>
            <a:ext cx="6804248" cy="939546"/>
          </a:xfrm>
        </p:spPr>
        <p:txBody>
          <a:bodyPr>
            <a:normAutofit fontScale="90000"/>
          </a:bodyPr>
          <a:lstStyle/>
          <a:p>
            <a:r>
              <a:rPr lang="es-MX" dirty="0" smtClean="0"/>
              <a:t>c)Elementos de PowerPoint</a:t>
            </a:r>
            <a:endParaRPr lang="es-AR" dirty="0"/>
          </a:p>
        </p:txBody>
      </p:sp>
      <p:sp>
        <p:nvSpPr>
          <p:cNvPr id="3" name="2 Marcador de contenido"/>
          <p:cNvSpPr>
            <a:spLocks noGrp="1"/>
          </p:cNvSpPr>
          <p:nvPr>
            <p:ph idx="1"/>
          </p:nvPr>
        </p:nvSpPr>
        <p:spPr>
          <a:xfrm>
            <a:off x="0" y="1059582"/>
            <a:ext cx="9144000" cy="4083917"/>
          </a:xfrm>
        </p:spPr>
        <p:txBody>
          <a:bodyPr>
            <a:normAutofit fontScale="70000" lnSpcReduction="20000"/>
          </a:bodyPr>
          <a:lstStyle/>
          <a:p>
            <a:pPr marL="118872" indent="0">
              <a:buNone/>
            </a:pPr>
            <a:r>
              <a:rPr lang="es-MX" dirty="0"/>
              <a:t>8. Vista</a:t>
            </a:r>
          </a:p>
          <a:p>
            <a:pPr marL="118872" indent="0">
              <a:buNone/>
            </a:pPr>
            <a:r>
              <a:rPr lang="es-MX" dirty="0"/>
              <a:t>Muestra la pestaña Vista en la cinta de PowerPoint</a:t>
            </a:r>
          </a:p>
          <a:p>
            <a:pPr marL="118872" indent="0">
              <a:buNone/>
            </a:pPr>
            <a:r>
              <a:rPr lang="es-MX" dirty="0"/>
              <a:t>Las vistas le permiten ver la presentación de diferentes formas en función del punto del proceso de creación o entrega en el que se encuentre.</a:t>
            </a:r>
          </a:p>
          <a:p>
            <a:pPr marL="118872" indent="0">
              <a:buNone/>
            </a:pPr>
            <a:r>
              <a:rPr lang="es-MX" dirty="0"/>
              <a:t>9. </a:t>
            </a:r>
            <a:r>
              <a:rPr lang="es-MX" dirty="0" smtClean="0"/>
              <a:t>Archivo</a:t>
            </a:r>
          </a:p>
          <a:p>
            <a:pPr marL="118872" indent="0">
              <a:buNone/>
            </a:pPr>
            <a:r>
              <a:rPr lang="es-MX" dirty="0" smtClean="0"/>
              <a:t>En </a:t>
            </a:r>
            <a:r>
              <a:rPr lang="es-MX" dirty="0"/>
              <a:t>un extremo de la cinta está la pestaña Archivo, que puede usar para las tareas entre bastidores que suele hacer con un archivo, como abrir, guardar, compartir, exportar, imprimir y administrar la presentación. Haga clic en la pestaña Archivo para abrir una vista nueva llamada </a:t>
            </a:r>
            <a:r>
              <a:rPr lang="es-MX" dirty="0" err="1"/>
              <a:t>Backstage</a:t>
            </a:r>
            <a:r>
              <a:rPr lang="es-MX" dirty="0" smtClean="0"/>
              <a:t>.</a:t>
            </a:r>
          </a:p>
          <a:p>
            <a:pPr marL="118872" indent="0">
              <a:buNone/>
            </a:pPr>
            <a:endParaRPr lang="es-MX" dirty="0" smtClean="0"/>
          </a:p>
          <a:p>
            <a:pPr marL="118872" indent="0">
              <a:buNone/>
            </a:pPr>
            <a:r>
              <a:rPr lang="es-MX" dirty="0">
                <a:hlinkClick r:id="rId3"/>
              </a:rPr>
              <a:t>https://</a:t>
            </a:r>
            <a:r>
              <a:rPr lang="es-MX" dirty="0" smtClean="0">
                <a:hlinkClick r:id="rId3"/>
              </a:rPr>
              <a:t>www.google.com/search?q=elementos+de+powerpoint&amp;oq=elementos+de+power&amp;gs_lcrp</a:t>
            </a:r>
            <a:endParaRPr lang="es-MX" dirty="0" smtClean="0"/>
          </a:p>
          <a:p>
            <a:pPr marL="118872" indent="0">
              <a:buNone/>
            </a:pPr>
            <a:endParaRPr lang="es-MX" dirty="0"/>
          </a:p>
          <a:p>
            <a:endParaRPr lang="es-MX" dirty="0"/>
          </a:p>
          <a:p>
            <a:endParaRPr lang="es-MX" dirty="0"/>
          </a:p>
          <a:p>
            <a:endParaRPr lang="es-AR"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6901"/>
            <a:ext cx="2394456" cy="15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6712" y="339502"/>
            <a:ext cx="6552728" cy="716630"/>
          </a:xfrm>
        </p:spPr>
        <p:txBody>
          <a:bodyPr>
            <a:normAutofit fontScale="90000"/>
          </a:bodyPr>
          <a:lstStyle/>
          <a:p>
            <a:pPr algn="r"/>
            <a:r>
              <a:rPr lang="es-MX" dirty="0" smtClean="0"/>
              <a:t>tipos de vista</a:t>
            </a:r>
            <a:br>
              <a:rPr lang="es-MX" dirty="0" smtClean="0"/>
            </a:br>
            <a:endParaRPr lang="es-AR" dirty="0"/>
          </a:p>
        </p:txBody>
      </p:sp>
      <p:sp>
        <p:nvSpPr>
          <p:cNvPr id="6" name="5 Marcador de contenido"/>
          <p:cNvSpPr>
            <a:spLocks noGrp="1"/>
          </p:cNvSpPr>
          <p:nvPr>
            <p:ph idx="1"/>
          </p:nvPr>
        </p:nvSpPr>
        <p:spPr>
          <a:xfrm>
            <a:off x="0" y="1059582"/>
            <a:ext cx="9144000" cy="4083917"/>
          </a:xfrm>
        </p:spPr>
        <p:txBody>
          <a:bodyPr>
            <a:normAutofit fontScale="55000" lnSpcReduction="20000"/>
          </a:bodyPr>
          <a:lstStyle/>
          <a:p>
            <a:pPr marL="118872" indent="0">
              <a:buNone/>
            </a:pPr>
            <a:r>
              <a:rPr lang="es-AR" b="1" dirty="0"/>
              <a:t>Vista normal</a:t>
            </a:r>
            <a:r>
              <a:rPr lang="es-AR" sz="2900" dirty="0" smtClean="0"/>
              <a:t>.</a:t>
            </a:r>
            <a:r>
              <a:rPr lang="es-MX" sz="2900" dirty="0"/>
              <a:t> </a:t>
            </a:r>
            <a:r>
              <a:rPr lang="es-MX" sz="2700"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endParaRPr lang="es-AR" sz="2700" dirty="0"/>
          </a:p>
          <a:p>
            <a:pPr marL="118872" indent="0">
              <a:buNone/>
            </a:pPr>
            <a:r>
              <a:rPr lang="es-AR" b="1" dirty="0"/>
              <a:t>Vista Clasificador de diapositivas</a:t>
            </a:r>
            <a:r>
              <a:rPr lang="es-AR" dirty="0" smtClean="0"/>
              <a:t>.</a:t>
            </a:r>
            <a:r>
              <a:rPr lang="es-MX" dirty="0"/>
              <a:t> </a:t>
            </a:r>
            <a:r>
              <a:rPr lang="es-MX" sz="2700" dirty="0"/>
              <a:t>L</a:t>
            </a:r>
            <a:r>
              <a:rPr lang="es-MX" sz="2700" dirty="0" smtClean="0"/>
              <a:t>a </a:t>
            </a:r>
            <a:r>
              <a:rPr lang="es-MX" sz="2700" dirty="0"/>
              <a:t>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endParaRPr lang="es-AR" sz="2700" dirty="0"/>
          </a:p>
          <a:p>
            <a:pPr marL="118872" indent="0">
              <a:buNone/>
            </a:pPr>
            <a:r>
              <a:rPr lang="es-AR" b="1" dirty="0"/>
              <a:t>Vista Página de notas</a:t>
            </a:r>
            <a:r>
              <a:rPr lang="es-AR" b="1" dirty="0" smtClean="0"/>
              <a:t>.</a:t>
            </a:r>
            <a:r>
              <a:rPr lang="es-MX" b="1" dirty="0"/>
              <a:t> </a:t>
            </a:r>
            <a:r>
              <a:rPr lang="es-MX" sz="2900" dirty="0"/>
              <a:t>El panel Notas se encuentra debajo de la ventana de diapositiva. Puede imprimir sus notas o incluirlas en una presentación que envía a la audiencia o, simplemente, usarlas como indicaciones para sí mismo mientras presenta.</a:t>
            </a:r>
            <a:endParaRPr lang="es-AR" sz="2900" dirty="0"/>
          </a:p>
          <a:p>
            <a:pPr marL="118872" indent="0">
              <a:buNone/>
            </a:pPr>
            <a:r>
              <a:rPr lang="es-AR" b="1" dirty="0"/>
              <a:t>Vista Esquema</a:t>
            </a:r>
            <a:r>
              <a:rPr lang="es-AR" sz="2900" dirty="0" smtClean="0"/>
              <a:t>.</a:t>
            </a:r>
            <a:r>
              <a:rPr lang="es-MX" sz="2900" dirty="0"/>
              <a:t> Use la vista Esquema para crear un esquema o guión gráfico de la presentación. Solo muestra el texto de las diapositivas, no las imágenes ni otros elementos gráficos.</a:t>
            </a:r>
            <a:endParaRPr lang="es-AR" sz="2900" dirty="0"/>
          </a:p>
          <a:p>
            <a:pPr marL="118872" indent="0">
              <a:buNone/>
            </a:pPr>
            <a:r>
              <a:rPr lang="es-AR" b="1" dirty="0" smtClean="0"/>
              <a:t>Vistas </a:t>
            </a:r>
            <a:r>
              <a:rPr lang="es-AR" b="1" dirty="0"/>
              <a:t>Patrón: Diapositiva, Documento y Notas</a:t>
            </a:r>
            <a:r>
              <a:rPr lang="es-AR" sz="2900" b="1" dirty="0" smtClean="0"/>
              <a:t>.</a:t>
            </a:r>
            <a:r>
              <a:rPr lang="es-MX" sz="2900" b="1" dirty="0"/>
              <a:t> </a:t>
            </a:r>
            <a:r>
              <a:rPr lang="es-MX" sz="2900" dirty="0"/>
              <a:t>Las vistas Patrón incluyen Diapositiva, Documento y Notas. El beneficio clave de trabajar en una vista patrón es que puede realizar cambios de estilo universales a todas las diapositivas, páginas de notas o documentos asociados con su presentación</a:t>
            </a:r>
            <a:r>
              <a:rPr lang="es-MX" sz="2900" dirty="0" smtClean="0"/>
              <a:t>.</a:t>
            </a:r>
          </a:p>
          <a:p>
            <a:pPr marL="118872" indent="0">
              <a:buNone/>
            </a:pPr>
            <a:endParaRPr lang="es-AR" sz="2900" dirty="0"/>
          </a:p>
          <a:p>
            <a:pPr marL="118872" indent="0">
              <a:buNone/>
            </a:pPr>
            <a:r>
              <a:rPr lang="es-AR" dirty="0">
                <a:hlinkClick r:id="rId2"/>
              </a:rPr>
              <a:t>https://</a:t>
            </a:r>
            <a:r>
              <a:rPr lang="es-AR" dirty="0" smtClean="0">
                <a:hlinkClick r:id="rId2"/>
              </a:rPr>
              <a:t>www.google.com/search?q=tipos+de+vista+de+powerpoint&amp;oq=tipos+de+vista+de+powerpoint&amp;gs_lcrp</a:t>
            </a:r>
            <a:endParaRPr lang="es-AR" dirty="0" smtClean="0"/>
          </a:p>
          <a:p>
            <a:pPr marL="118872" indent="0">
              <a:buNone/>
            </a:pP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1523"/>
            <a:ext cx="2266277" cy="10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85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Tipo de vista de PowerPoint</a:t>
            </a:r>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27734"/>
            <a:ext cx="4664201" cy="14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7734"/>
            <a:ext cx="2994821" cy="141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8518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859</Words>
  <Application>Microsoft Office PowerPoint</Application>
  <PresentationFormat>Presentación en pantalla (16:9)</PresentationFormat>
  <Paragraphs>72</Paragraphs>
  <Slides>12</Slides>
  <Notes>3</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Módulo</vt:lpstr>
      <vt:lpstr>Colegio del prado taller: laboratorio de informática curso:1 ¨A¨               2024 PRACTICO POWERPOINT</vt:lpstr>
      <vt:lpstr>PREGUNTAS</vt:lpstr>
      <vt:lpstr>A) ¿Qué es PowerPoint y su utilidad?  </vt:lpstr>
      <vt:lpstr>B) Principales características </vt:lpstr>
      <vt:lpstr>c) Elementos de PowerPoint</vt:lpstr>
      <vt:lpstr>c) Elementos de PowerPoint</vt:lpstr>
      <vt:lpstr>c)Elementos de PowerPoint</vt:lpstr>
      <vt:lpstr>tipos de vista </vt:lpstr>
      <vt:lpstr>Tipo de vista de PowerPoint</vt:lpstr>
      <vt:lpstr>Transición</vt:lpstr>
      <vt:lpstr>animación</vt:lpstr>
      <vt:lpstr>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taller: laboratorio de informática curso:1´´A´´               2024 PRACTICO POWERPOINT</dc:title>
  <dc:creator>Secundaria</dc:creator>
  <cp:lastModifiedBy>Secundaria</cp:lastModifiedBy>
  <cp:revision>36</cp:revision>
  <dcterms:created xsi:type="dcterms:W3CDTF">2024-10-28T19:06:05Z</dcterms:created>
  <dcterms:modified xsi:type="dcterms:W3CDTF">2024-11-05T18:11:47Z</dcterms:modified>
</cp:coreProperties>
</file>