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sldIdLst>
    <p:sldId id="256" r:id="rId2"/>
    <p:sldId id="257" r:id="rId3"/>
    <p:sldId id="258" r:id="rId4"/>
    <p:sldId id="259" r:id="rId5"/>
    <p:sldId id="261" r:id="rId6"/>
    <p:sldId id="262" r:id="rId7"/>
    <p:sldId id="263" r:id="rId8"/>
    <p:sldId id="264" r:id="rId9"/>
    <p:sldId id="265" r:id="rId10"/>
    <p:sldId id="266" r:id="rId11"/>
    <p:sldId id="267" r:id="rId12"/>
    <p:sldId id="268" r:id="rId13"/>
    <p:sldId id="271" r:id="rId14"/>
    <p:sldId id="269" r:id="rId15"/>
    <p:sldId id="270" r:id="rId16"/>
  </p:sldIdLst>
  <p:sldSz cx="9144000" cy="6858000" type="screen4x3"/>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9" autoAdjust="0"/>
    <p:restoredTop sz="36299" autoAdjust="0"/>
  </p:normalViewPr>
  <p:slideViewPr>
    <p:cSldViewPr>
      <p:cViewPr>
        <p:scale>
          <a:sx n="76" d="100"/>
          <a:sy n="76" d="100"/>
        </p:scale>
        <p:origin x="-336" y="-12"/>
      </p:cViewPr>
      <p:guideLst>
        <p:guide orient="horz" pos="2160"/>
        <p:guide pos="2880"/>
      </p:guideLst>
    </p:cSldViewPr>
  </p:slideViewPr>
  <p:outlineViewPr>
    <p:cViewPr>
      <p:scale>
        <a:sx n="33" d="100"/>
        <a:sy n="33" d="100"/>
      </p:scale>
      <p:origin x="0" y="5310"/>
    </p:cViewPr>
  </p:outlineViewPr>
  <p:notesTextViewPr>
    <p:cViewPr>
      <p:scale>
        <a:sx n="1" d="1"/>
        <a:sy n="1" d="1"/>
      </p:scale>
      <p:origin x="0" y="0"/>
    </p:cViewPr>
  </p:notesTextViewPr>
  <p:sorterViewPr>
    <p:cViewPr>
      <p:scale>
        <a:sx n="100" d="100"/>
        <a:sy n="100" d="100"/>
      </p:scale>
      <p:origin x="0" y="54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B06F7879-4047-45A8-8F1B-24A5B2FFE6D7}" type="datetimeFigureOut">
              <a:rPr lang="es-AR" smtClean="0"/>
              <a:t>5/11/2024</a:t>
            </a:fld>
            <a:endParaRPr lang="es-AR" dirty="0"/>
          </a:p>
        </p:txBody>
      </p:sp>
      <p:sp>
        <p:nvSpPr>
          <p:cNvPr id="5" name="Footer Placeholder 4"/>
          <p:cNvSpPr>
            <a:spLocks noGrp="1"/>
          </p:cNvSpPr>
          <p:nvPr>
            <p:ph type="ftr" sz="quarter" idx="11"/>
          </p:nvPr>
        </p:nvSpPr>
        <p:spPr/>
        <p:txBody>
          <a:bodyPr/>
          <a:lstStyle/>
          <a:p>
            <a:endParaRPr lang="es-AR" dirty="0"/>
          </a:p>
        </p:txBody>
      </p:sp>
      <p:sp>
        <p:nvSpPr>
          <p:cNvPr id="6" name="Slide Number Placeholder 5"/>
          <p:cNvSpPr>
            <a:spLocks noGrp="1"/>
          </p:cNvSpPr>
          <p:nvPr>
            <p:ph type="sldNum" sz="quarter" idx="12"/>
          </p:nvPr>
        </p:nvSpPr>
        <p:spPr/>
        <p:txBody>
          <a:bodyPr/>
          <a:lstStyle/>
          <a:p>
            <a:fld id="{56A11E14-657E-4270-BBF7-B7C23579A92E}" type="slidenum">
              <a:rPr lang="es-AR" smtClean="0"/>
              <a:t>‹Nº›</a:t>
            </a:fld>
            <a:endParaRPr lang="es-AR" dirty="0"/>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B06F7879-4047-45A8-8F1B-24A5B2FFE6D7}" type="datetimeFigureOut">
              <a:rPr lang="es-AR" smtClean="0"/>
              <a:t>5/11/2024</a:t>
            </a:fld>
            <a:endParaRPr lang="es-AR" dirty="0"/>
          </a:p>
        </p:txBody>
      </p:sp>
      <p:sp>
        <p:nvSpPr>
          <p:cNvPr id="5" name="Footer Placeholder 4"/>
          <p:cNvSpPr>
            <a:spLocks noGrp="1"/>
          </p:cNvSpPr>
          <p:nvPr>
            <p:ph type="ftr" sz="quarter" idx="11"/>
          </p:nvPr>
        </p:nvSpPr>
        <p:spPr/>
        <p:txBody>
          <a:bodyPr/>
          <a:lstStyle/>
          <a:p>
            <a:endParaRPr lang="es-AR" dirty="0"/>
          </a:p>
        </p:txBody>
      </p:sp>
      <p:sp>
        <p:nvSpPr>
          <p:cNvPr id="6" name="Slide Number Placeholder 5"/>
          <p:cNvSpPr>
            <a:spLocks noGrp="1"/>
          </p:cNvSpPr>
          <p:nvPr>
            <p:ph type="sldNum" sz="quarter" idx="12"/>
          </p:nvPr>
        </p:nvSpPr>
        <p:spPr/>
        <p:txBody>
          <a:bodyPr/>
          <a:lstStyle/>
          <a:p>
            <a:fld id="{56A11E14-657E-4270-BBF7-B7C23579A92E}" type="slidenum">
              <a:rPr lang="es-AR" smtClean="0"/>
              <a:t>‹Nº›</a:t>
            </a:fld>
            <a:endParaRPr lang="es-A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B06F7879-4047-45A8-8F1B-24A5B2FFE6D7}" type="datetimeFigureOut">
              <a:rPr lang="es-AR" smtClean="0"/>
              <a:t>5/11/2024</a:t>
            </a:fld>
            <a:endParaRPr lang="es-AR" dirty="0"/>
          </a:p>
        </p:txBody>
      </p:sp>
      <p:sp>
        <p:nvSpPr>
          <p:cNvPr id="5" name="Footer Placeholder 4"/>
          <p:cNvSpPr>
            <a:spLocks noGrp="1"/>
          </p:cNvSpPr>
          <p:nvPr>
            <p:ph type="ftr" sz="quarter" idx="11"/>
          </p:nvPr>
        </p:nvSpPr>
        <p:spPr/>
        <p:txBody>
          <a:bodyPr/>
          <a:lstStyle/>
          <a:p>
            <a:endParaRPr lang="es-AR" dirty="0"/>
          </a:p>
        </p:txBody>
      </p:sp>
      <p:sp>
        <p:nvSpPr>
          <p:cNvPr id="6" name="Slide Number Placeholder 5"/>
          <p:cNvSpPr>
            <a:spLocks noGrp="1"/>
          </p:cNvSpPr>
          <p:nvPr>
            <p:ph type="sldNum" sz="quarter" idx="12"/>
          </p:nvPr>
        </p:nvSpPr>
        <p:spPr/>
        <p:txBody>
          <a:bodyPr/>
          <a:lstStyle/>
          <a:p>
            <a:fld id="{56A11E14-657E-4270-BBF7-B7C23579A92E}" type="slidenum">
              <a:rPr lang="es-AR" smtClean="0"/>
              <a:t>‹Nº›</a:t>
            </a:fld>
            <a:endParaRPr lang="es-A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B06F7879-4047-45A8-8F1B-24A5B2FFE6D7}" type="datetimeFigureOut">
              <a:rPr lang="es-AR" smtClean="0"/>
              <a:t>5/11/2024</a:t>
            </a:fld>
            <a:endParaRPr lang="es-AR" dirty="0"/>
          </a:p>
        </p:txBody>
      </p:sp>
      <p:sp>
        <p:nvSpPr>
          <p:cNvPr id="5" name="Footer Placeholder 4"/>
          <p:cNvSpPr>
            <a:spLocks noGrp="1"/>
          </p:cNvSpPr>
          <p:nvPr>
            <p:ph type="ftr" sz="quarter" idx="11"/>
          </p:nvPr>
        </p:nvSpPr>
        <p:spPr/>
        <p:txBody>
          <a:bodyPr/>
          <a:lstStyle/>
          <a:p>
            <a:endParaRPr lang="es-AR" dirty="0"/>
          </a:p>
        </p:txBody>
      </p:sp>
      <p:sp>
        <p:nvSpPr>
          <p:cNvPr id="6" name="Slide Number Placeholder 5"/>
          <p:cNvSpPr>
            <a:spLocks noGrp="1"/>
          </p:cNvSpPr>
          <p:nvPr>
            <p:ph type="sldNum" sz="quarter" idx="12"/>
          </p:nvPr>
        </p:nvSpPr>
        <p:spPr/>
        <p:txBody>
          <a:bodyPr/>
          <a:lstStyle/>
          <a:p>
            <a:fld id="{56A11E14-657E-4270-BBF7-B7C23579A92E}" type="slidenum">
              <a:rPr lang="es-AR" smtClean="0"/>
              <a:t>‹Nº›</a:t>
            </a:fld>
            <a:endParaRPr lang="es-A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95" name="Title 94"/>
          <p:cNvSpPr>
            <a:spLocks noGrp="1"/>
          </p:cNvSpPr>
          <p:nvPr>
            <p:ph type="title"/>
          </p:nvPr>
        </p:nvSpPr>
        <p:spPr>
          <a:xfrm>
            <a:off x="457200" y="4463568"/>
            <a:ext cx="8305800" cy="1143000"/>
          </a:xfrm>
        </p:spPr>
        <p:txBody>
          <a:bodyPr/>
          <a:lstStyle/>
          <a:p>
            <a:r>
              <a:rPr lang="es-ES" smtClean="0"/>
              <a:t>Haga clic para modificar el estilo de título del patrón</a:t>
            </a:r>
            <a:endParaRPr lang="en-US"/>
          </a:p>
        </p:txBody>
      </p:sp>
      <p:sp>
        <p:nvSpPr>
          <p:cNvPr id="2" name="Date Placeholder 1"/>
          <p:cNvSpPr>
            <a:spLocks noGrp="1"/>
          </p:cNvSpPr>
          <p:nvPr>
            <p:ph type="dt" sz="half" idx="10"/>
          </p:nvPr>
        </p:nvSpPr>
        <p:spPr/>
        <p:txBody>
          <a:bodyPr/>
          <a:lstStyle/>
          <a:p>
            <a:fld id="{B06F7879-4047-45A8-8F1B-24A5B2FFE6D7}" type="datetimeFigureOut">
              <a:rPr lang="es-AR" smtClean="0"/>
              <a:t>5/11/2024</a:t>
            </a:fld>
            <a:endParaRPr lang="es-AR" dirty="0"/>
          </a:p>
        </p:txBody>
      </p:sp>
      <p:sp>
        <p:nvSpPr>
          <p:cNvPr id="91" name="Footer Placeholder 90"/>
          <p:cNvSpPr>
            <a:spLocks noGrp="1"/>
          </p:cNvSpPr>
          <p:nvPr>
            <p:ph type="ftr" sz="quarter" idx="11"/>
          </p:nvPr>
        </p:nvSpPr>
        <p:spPr/>
        <p:txBody>
          <a:bodyPr/>
          <a:lstStyle/>
          <a:p>
            <a:endParaRPr lang="es-AR" dirty="0"/>
          </a:p>
        </p:txBody>
      </p:sp>
      <p:sp>
        <p:nvSpPr>
          <p:cNvPr id="92" name="Slide Number Placeholder 91"/>
          <p:cNvSpPr>
            <a:spLocks noGrp="1"/>
          </p:cNvSpPr>
          <p:nvPr>
            <p:ph type="sldNum" sz="quarter" idx="12"/>
          </p:nvPr>
        </p:nvSpPr>
        <p:spPr/>
        <p:txBody>
          <a:bodyPr/>
          <a:lstStyle/>
          <a:p>
            <a:fld id="{56A11E14-657E-4270-BBF7-B7C23579A92E}" type="slidenum">
              <a:rPr lang="es-AR" smtClean="0"/>
              <a:t>‹Nº›</a:t>
            </a:fld>
            <a:endParaRPr lang="es-AR"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Date Placeholder 4"/>
          <p:cNvSpPr>
            <a:spLocks noGrp="1"/>
          </p:cNvSpPr>
          <p:nvPr>
            <p:ph type="dt" sz="half" idx="10"/>
          </p:nvPr>
        </p:nvSpPr>
        <p:spPr/>
        <p:txBody>
          <a:bodyPr/>
          <a:lstStyle/>
          <a:p>
            <a:fld id="{B06F7879-4047-45A8-8F1B-24A5B2FFE6D7}" type="datetimeFigureOut">
              <a:rPr lang="es-AR" smtClean="0"/>
              <a:t>5/11/2024</a:t>
            </a:fld>
            <a:endParaRPr lang="es-AR" dirty="0"/>
          </a:p>
        </p:txBody>
      </p:sp>
      <p:sp>
        <p:nvSpPr>
          <p:cNvPr id="6" name="Footer Placeholder 5"/>
          <p:cNvSpPr>
            <a:spLocks noGrp="1"/>
          </p:cNvSpPr>
          <p:nvPr>
            <p:ph type="ftr" sz="quarter" idx="11"/>
          </p:nvPr>
        </p:nvSpPr>
        <p:spPr/>
        <p:txBody>
          <a:bodyPr/>
          <a:lstStyle/>
          <a:p>
            <a:endParaRPr lang="es-AR" dirty="0"/>
          </a:p>
        </p:txBody>
      </p:sp>
      <p:sp>
        <p:nvSpPr>
          <p:cNvPr id="7" name="Slide Number Placeholder 6"/>
          <p:cNvSpPr>
            <a:spLocks noGrp="1"/>
          </p:cNvSpPr>
          <p:nvPr>
            <p:ph type="sldNum" sz="quarter" idx="12"/>
          </p:nvPr>
        </p:nvSpPr>
        <p:spPr/>
        <p:txBody>
          <a:bodyPr/>
          <a:lstStyle/>
          <a:p>
            <a:fld id="{56A11E14-657E-4270-BBF7-B7C23579A92E}" type="slidenum">
              <a:rPr lang="es-AR" smtClean="0"/>
              <a:t>‹Nº›</a:t>
            </a:fld>
            <a:endParaRPr lang="es-A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Date Placeholder 6"/>
          <p:cNvSpPr>
            <a:spLocks noGrp="1"/>
          </p:cNvSpPr>
          <p:nvPr>
            <p:ph type="dt" sz="half" idx="10"/>
          </p:nvPr>
        </p:nvSpPr>
        <p:spPr/>
        <p:txBody>
          <a:bodyPr/>
          <a:lstStyle/>
          <a:p>
            <a:fld id="{B06F7879-4047-45A8-8F1B-24A5B2FFE6D7}" type="datetimeFigureOut">
              <a:rPr lang="es-AR" smtClean="0"/>
              <a:t>5/11/2024</a:t>
            </a:fld>
            <a:endParaRPr lang="es-AR" dirty="0"/>
          </a:p>
        </p:txBody>
      </p:sp>
      <p:sp>
        <p:nvSpPr>
          <p:cNvPr id="8" name="Footer Placeholder 7"/>
          <p:cNvSpPr>
            <a:spLocks noGrp="1"/>
          </p:cNvSpPr>
          <p:nvPr>
            <p:ph type="ftr" sz="quarter" idx="11"/>
          </p:nvPr>
        </p:nvSpPr>
        <p:spPr/>
        <p:txBody>
          <a:bodyPr/>
          <a:lstStyle/>
          <a:p>
            <a:endParaRPr lang="es-AR" dirty="0"/>
          </a:p>
        </p:txBody>
      </p:sp>
      <p:sp>
        <p:nvSpPr>
          <p:cNvPr id="9" name="Slide Number Placeholder 8"/>
          <p:cNvSpPr>
            <a:spLocks noGrp="1"/>
          </p:cNvSpPr>
          <p:nvPr>
            <p:ph type="sldNum" sz="quarter" idx="12"/>
          </p:nvPr>
        </p:nvSpPr>
        <p:spPr/>
        <p:txBody>
          <a:bodyPr/>
          <a:lstStyle/>
          <a:p>
            <a:fld id="{56A11E14-657E-4270-BBF7-B7C23579A92E}" type="slidenum">
              <a:rPr lang="es-AR" smtClean="0"/>
              <a:t>‹Nº›</a:t>
            </a:fld>
            <a:endParaRPr lang="es-A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B06F7879-4047-45A8-8F1B-24A5B2FFE6D7}" type="datetimeFigureOut">
              <a:rPr lang="es-AR" smtClean="0"/>
              <a:t>5/11/2024</a:t>
            </a:fld>
            <a:endParaRPr lang="es-AR" dirty="0"/>
          </a:p>
        </p:txBody>
      </p:sp>
      <p:sp>
        <p:nvSpPr>
          <p:cNvPr id="4" name="Footer Placeholder 3"/>
          <p:cNvSpPr>
            <a:spLocks noGrp="1"/>
          </p:cNvSpPr>
          <p:nvPr>
            <p:ph type="ftr" sz="quarter" idx="11"/>
          </p:nvPr>
        </p:nvSpPr>
        <p:spPr/>
        <p:txBody>
          <a:bodyPr/>
          <a:lstStyle/>
          <a:p>
            <a:endParaRPr lang="es-AR" dirty="0"/>
          </a:p>
        </p:txBody>
      </p:sp>
      <p:sp>
        <p:nvSpPr>
          <p:cNvPr id="5" name="Slide Number Placeholder 4"/>
          <p:cNvSpPr>
            <a:spLocks noGrp="1"/>
          </p:cNvSpPr>
          <p:nvPr>
            <p:ph type="sldNum" sz="quarter" idx="12"/>
          </p:nvPr>
        </p:nvSpPr>
        <p:spPr/>
        <p:txBody>
          <a:bodyPr/>
          <a:lstStyle/>
          <a:p>
            <a:fld id="{56A11E14-657E-4270-BBF7-B7C23579A92E}" type="slidenum">
              <a:rPr lang="es-AR" smtClean="0"/>
              <a:t>‹Nº›</a:t>
            </a:fld>
            <a:endParaRPr lang="es-A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6F7879-4047-45A8-8F1B-24A5B2FFE6D7}" type="datetimeFigureOut">
              <a:rPr lang="es-AR" smtClean="0"/>
              <a:t>5/11/2024</a:t>
            </a:fld>
            <a:endParaRPr lang="es-AR" dirty="0"/>
          </a:p>
        </p:txBody>
      </p:sp>
      <p:sp>
        <p:nvSpPr>
          <p:cNvPr id="3" name="Footer Placeholder 2"/>
          <p:cNvSpPr>
            <a:spLocks noGrp="1"/>
          </p:cNvSpPr>
          <p:nvPr>
            <p:ph type="ftr" sz="quarter" idx="11"/>
          </p:nvPr>
        </p:nvSpPr>
        <p:spPr/>
        <p:txBody>
          <a:bodyPr/>
          <a:lstStyle/>
          <a:p>
            <a:endParaRPr lang="es-AR" dirty="0"/>
          </a:p>
        </p:txBody>
      </p:sp>
      <p:sp>
        <p:nvSpPr>
          <p:cNvPr id="4" name="Slide Number Placeholder 3"/>
          <p:cNvSpPr>
            <a:spLocks noGrp="1"/>
          </p:cNvSpPr>
          <p:nvPr>
            <p:ph type="sldNum" sz="quarter" idx="12"/>
          </p:nvPr>
        </p:nvSpPr>
        <p:spPr/>
        <p:txBody>
          <a:bodyPr/>
          <a:lstStyle/>
          <a:p>
            <a:fld id="{56A11E14-657E-4270-BBF7-B7C23579A92E}" type="slidenum">
              <a:rPr lang="es-AR" smtClean="0"/>
              <a:t>‹Nº›</a:t>
            </a:fld>
            <a:endParaRPr lang="es-A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06F7879-4047-45A8-8F1B-24A5B2FFE6D7}" type="datetimeFigureOut">
              <a:rPr lang="es-AR" smtClean="0"/>
              <a:t>5/11/2024</a:t>
            </a:fld>
            <a:endParaRPr lang="es-AR" dirty="0"/>
          </a:p>
        </p:txBody>
      </p:sp>
      <p:sp>
        <p:nvSpPr>
          <p:cNvPr id="6" name="Footer Placeholder 5"/>
          <p:cNvSpPr>
            <a:spLocks noGrp="1"/>
          </p:cNvSpPr>
          <p:nvPr>
            <p:ph type="ftr" sz="quarter" idx="11"/>
          </p:nvPr>
        </p:nvSpPr>
        <p:spPr/>
        <p:txBody>
          <a:bodyPr/>
          <a:lstStyle/>
          <a:p>
            <a:endParaRPr lang="es-AR" dirty="0"/>
          </a:p>
        </p:txBody>
      </p:sp>
      <p:sp>
        <p:nvSpPr>
          <p:cNvPr id="7" name="Slide Number Placeholder 6"/>
          <p:cNvSpPr>
            <a:spLocks noGrp="1"/>
          </p:cNvSpPr>
          <p:nvPr>
            <p:ph type="sldNum" sz="quarter" idx="12"/>
          </p:nvPr>
        </p:nvSpPr>
        <p:spPr/>
        <p:txBody>
          <a:bodyPr/>
          <a:lstStyle/>
          <a:p>
            <a:fld id="{56A11E14-657E-4270-BBF7-B7C23579A92E}" type="slidenum">
              <a:rPr lang="es-AR" smtClean="0"/>
              <a:t>‹Nº›</a:t>
            </a:fld>
            <a:endParaRPr lang="es-AR" dirty="0"/>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smtClean="0"/>
              <a:t>Haga clic en el icono para agregar una imagen</a:t>
            </a:r>
            <a:endParaRPr lang="en-US" dirty="0"/>
          </a:p>
        </p:txBody>
      </p:sp>
      <p:sp>
        <p:nvSpPr>
          <p:cNvPr id="5" name="Date Placeholder 4"/>
          <p:cNvSpPr>
            <a:spLocks noGrp="1"/>
          </p:cNvSpPr>
          <p:nvPr>
            <p:ph type="dt" sz="half" idx="10"/>
          </p:nvPr>
        </p:nvSpPr>
        <p:spPr/>
        <p:txBody>
          <a:bodyPr/>
          <a:lstStyle/>
          <a:p>
            <a:fld id="{B06F7879-4047-45A8-8F1B-24A5B2FFE6D7}" type="datetimeFigureOut">
              <a:rPr lang="es-AR" smtClean="0"/>
              <a:t>5/11/2024</a:t>
            </a:fld>
            <a:endParaRPr lang="es-AR" dirty="0"/>
          </a:p>
        </p:txBody>
      </p:sp>
      <p:sp>
        <p:nvSpPr>
          <p:cNvPr id="6" name="Footer Placeholder 5"/>
          <p:cNvSpPr>
            <a:spLocks noGrp="1"/>
          </p:cNvSpPr>
          <p:nvPr>
            <p:ph type="ftr" sz="quarter" idx="11"/>
          </p:nvPr>
        </p:nvSpPr>
        <p:spPr/>
        <p:txBody>
          <a:bodyPr/>
          <a:lstStyle/>
          <a:p>
            <a:endParaRPr lang="es-AR" dirty="0"/>
          </a:p>
        </p:txBody>
      </p:sp>
      <p:sp>
        <p:nvSpPr>
          <p:cNvPr id="7" name="Slide Number Placeholder 6"/>
          <p:cNvSpPr>
            <a:spLocks noGrp="1"/>
          </p:cNvSpPr>
          <p:nvPr>
            <p:ph type="sldNum" sz="quarter" idx="12"/>
          </p:nvPr>
        </p:nvSpPr>
        <p:spPr/>
        <p:txBody>
          <a:bodyPr/>
          <a:lstStyle/>
          <a:p>
            <a:fld id="{56A11E14-657E-4270-BBF7-B7C23579A92E}" type="slidenum">
              <a:rPr lang="es-AR" smtClean="0"/>
              <a:t>‹Nº›</a:t>
            </a:fld>
            <a:endParaRPr lang="es-AR" dirty="0"/>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dirty="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B06F7879-4047-45A8-8F1B-24A5B2FFE6D7}" type="datetimeFigureOut">
              <a:rPr lang="es-AR" smtClean="0"/>
              <a:t>5/11/2024</a:t>
            </a:fld>
            <a:endParaRPr lang="es-AR" dirty="0"/>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es-AR" dirty="0"/>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56A11E14-657E-4270-BBF7-B7C23579A92E}" type="slidenum">
              <a:rPr lang="es-AR" smtClean="0"/>
              <a:t>‹Nº›</a:t>
            </a:fld>
            <a:endParaRPr lang="es-AR" dirty="0"/>
          </a:p>
        </p:txBody>
      </p:sp>
    </p:spTree>
  </p:cSld>
  <p:clrMap bg1="dk1" tx1="lt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gif"/></Relationships>
</file>

<file path=ppt/slides/_rels/slide11.xml.rels><?xml version="1.0" encoding="UTF-8" standalone="yes"?>
<Relationships xmlns="http://schemas.openxmlformats.org/package/2006/relationships"><Relationship Id="rId3" Type="http://schemas.openxmlformats.org/officeDocument/2006/relationships/hyperlink" Target="https://www.duiops.net/manuales/powerpoint/powerpoint16.htm" TargetMode="External"/><Relationship Id="rId2" Type="http://schemas.openxmlformats.org/officeDocument/2006/relationships/hyperlink" Target="https://www.pedagogiabetania.org/wp-content/uploads/2020/11/7o-SESION-POWERPOINT-2007.pdf" TargetMode="External"/><Relationship Id="rId1" Type="http://schemas.openxmlformats.org/officeDocument/2006/relationships/slideLayout" Target="../slideLayouts/slideLayout7.xml"/><Relationship Id="rId6" Type="http://schemas.openxmlformats.org/officeDocument/2006/relationships/image" Target="../media/image24.gif"/><Relationship Id="rId5" Type="http://schemas.openxmlformats.org/officeDocument/2006/relationships/image" Target="../media/image23.png"/><Relationship Id="rId4" Type="http://schemas.openxmlformats.org/officeDocument/2006/relationships/hyperlink" Target="https://www.duiops.net/manuales/powerpoint/powerpoint16.htm#google_vignett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support.microsoft.com/es-es/office/aplicar-varios-efectos-de-animaci%C3%B3n-a-un-objeto-9bb7b925-ab0f-47d4-bc11-85d939194bed#:~:text=a%20un%20objeto-,Seleccione%20el%20objeto%20de%20la%20diapositiva%20que%" TargetMode="External"/><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0.gif"/></Relationships>
</file>

<file path=ppt/slides/_rels/slide15.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hyperlink" Target="https://support.microsoft.com/es-es/office/agregar-transiciones-entre-diapositivas-3f8244bf-f893-4efd-a7eb-3a4845c9c971"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gi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support.microsoft.com/es-es/office/-qu%C3%A9-es-powerpoint-5f9cc860-d199-4d85-ad1b-4b74018acf5b#:~:text=Con%20PowerPoint%20en%20su%20PC,con%20el%20Dise%C3%B1ador%20de%20PowerPoint" TargetMode="Externa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tesisymasters.com.ar/para-que-sirve-power-point-ejemplo-incluido/" TargetMode="External"/><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5.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fernandoarciniega.com/elementos-de-la-pantalla-de-power-point/" TargetMode="External"/><Relationship Id="rId1" Type="http://schemas.openxmlformats.org/officeDocument/2006/relationships/slideLayout" Target="../slideLayouts/slideLayout7.xml"/><Relationship Id="rId4" Type="http://schemas.openxmlformats.org/officeDocument/2006/relationships/image" Target="../media/image13.gif"/></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gif"/></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403648" y="1628800"/>
            <a:ext cx="6400800" cy="733792"/>
          </a:xfrm>
        </p:spPr>
        <p:txBody>
          <a:bodyPr>
            <a:normAutofit/>
          </a:bodyPr>
          <a:lstStyle/>
          <a:p>
            <a:r>
              <a:rPr lang="es-MX" dirty="0" smtClean="0">
                <a:latin typeface="Algerian" pitchFamily="82" charset="0"/>
              </a:rPr>
              <a:t>POWER POINT</a:t>
            </a:r>
            <a:endParaRPr lang="es-AR" dirty="0">
              <a:latin typeface="Algerian" pitchFamily="82" charset="0"/>
            </a:endParaRPr>
          </a:p>
        </p:txBody>
      </p:sp>
      <p:sp>
        <p:nvSpPr>
          <p:cNvPr id="3" name="2 Subtítulo"/>
          <p:cNvSpPr>
            <a:spLocks noGrp="1"/>
          </p:cNvSpPr>
          <p:nvPr>
            <p:ph type="subTitle" idx="1"/>
          </p:nvPr>
        </p:nvSpPr>
        <p:spPr>
          <a:xfrm>
            <a:off x="1371600" y="3429000"/>
            <a:ext cx="6400800" cy="1728192"/>
          </a:xfrm>
        </p:spPr>
        <p:txBody>
          <a:bodyPr>
            <a:normAutofit fontScale="32500" lnSpcReduction="20000"/>
          </a:bodyPr>
          <a:lstStyle/>
          <a:p>
            <a:r>
              <a:rPr lang="es-MX" sz="8000" b="1" dirty="0" smtClean="0"/>
              <a:t>Alumno/a: </a:t>
            </a:r>
            <a:r>
              <a:rPr lang="es-MX" sz="8000" b="1" dirty="0" err="1" smtClean="0"/>
              <a:t>Antonella</a:t>
            </a:r>
            <a:r>
              <a:rPr lang="es-MX" sz="8000" b="1" dirty="0" smtClean="0"/>
              <a:t> Galván</a:t>
            </a:r>
          </a:p>
          <a:p>
            <a:r>
              <a:rPr lang="es-MX" sz="8000" b="1" dirty="0" smtClean="0"/>
              <a:t>Profesor/a: Andrea Gómez</a:t>
            </a:r>
          </a:p>
          <a:p>
            <a:r>
              <a:rPr lang="es-MX" sz="8000" b="1" dirty="0" smtClean="0"/>
              <a:t>Curso:1*A</a:t>
            </a:r>
          </a:p>
          <a:p>
            <a:r>
              <a:rPr lang="es-MX" sz="8000" b="1" dirty="0" smtClean="0"/>
              <a:t>2024</a:t>
            </a:r>
          </a:p>
          <a:p>
            <a:endParaRPr lang="es-MX" sz="8000" b="1" dirty="0" smtClean="0"/>
          </a:p>
          <a:p>
            <a:endParaRPr lang="es-AR"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5229200"/>
            <a:ext cx="1530170"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d:\Users\Secundaria\Downloads\hello-penguin.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64982" y="4711785"/>
            <a:ext cx="2095500"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9221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wipe(down)">
                                      <p:cBhvr>
                                        <p:cTn id="12"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07504" y="188640"/>
            <a:ext cx="8893413" cy="4524315"/>
          </a:xfrm>
          <a:prstGeom prst="rect">
            <a:avLst/>
          </a:prstGeom>
        </p:spPr>
        <p:txBody>
          <a:bodyPr wrap="square">
            <a:spAutoFit/>
          </a:bodyPr>
          <a:lstStyle/>
          <a:p>
            <a:r>
              <a:rPr lang="es-MX" sz="2400" b="1" dirty="0" smtClean="0"/>
              <a:t>Vista </a:t>
            </a:r>
            <a:r>
              <a:rPr lang="es-MX" sz="2400" b="1" dirty="0"/>
              <a:t>Presentación con </a:t>
            </a:r>
            <a:r>
              <a:rPr lang="es-MX" sz="2400" b="1" dirty="0" smtClean="0"/>
              <a:t>diapositivas: Reproduce </a:t>
            </a:r>
            <a:r>
              <a:rPr lang="es-MX" sz="2400" b="1" dirty="0"/>
              <a:t>la presentación a partir de </a:t>
            </a:r>
            <a:r>
              <a:rPr lang="es-MX" sz="2400" b="1" dirty="0" smtClean="0"/>
              <a:t>la diapositiva </a:t>
            </a:r>
            <a:r>
              <a:rPr lang="es-MX" sz="2400" b="1" dirty="0"/>
              <a:t>seleccionada, con este tipo de vista podemos apreciar los efectos animados que hayamos podido insertar en las distintas diapositivas que forman la presentación.</a:t>
            </a:r>
          </a:p>
          <a:p>
            <a:endParaRPr lang="es-MX" sz="2000" b="1" dirty="0" smtClean="0"/>
          </a:p>
          <a:p>
            <a:endParaRPr lang="es-MX" sz="2000" b="1" dirty="0"/>
          </a:p>
          <a:p>
            <a:endParaRPr lang="es-MX" sz="2000" b="1" dirty="0" smtClean="0"/>
          </a:p>
          <a:p>
            <a:endParaRPr lang="es-MX" sz="2000" b="1" dirty="0"/>
          </a:p>
          <a:p>
            <a:endParaRPr lang="es-MX" sz="2000" b="1" dirty="0" smtClean="0"/>
          </a:p>
          <a:p>
            <a:r>
              <a:rPr lang="es-MX" sz="2400" b="1" dirty="0" smtClean="0"/>
              <a:t>Vista Moderador: Permite </a:t>
            </a:r>
            <a:r>
              <a:rPr lang="es-MX" sz="2400" b="1" dirty="0"/>
              <a:t>ver la presentación con las notas del orador en un equipo (su portátil, por ejemplo), mientras que el público ve la presentación sin notas en un monitor diferente</a:t>
            </a:r>
            <a:r>
              <a:rPr lang="es-MX" sz="2000" b="1" dirty="0" smtClean="0"/>
              <a:t>.</a:t>
            </a:r>
          </a:p>
          <a:p>
            <a:endParaRPr lang="es-MX" sz="2000" b="1"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4209" y="1741994"/>
            <a:ext cx="3329959" cy="1542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7" y="4339076"/>
            <a:ext cx="4248471" cy="2178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descr="d:\Users\Secundaria\Downloads\justin-timberlake-puh.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444208" y="4448273"/>
            <a:ext cx="2095500"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9568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wipe(down)">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075"/>
                                        </p:tgtEl>
                                        <p:attrNameLst>
                                          <p:attrName>style.visibility</p:attrName>
                                        </p:attrNameLst>
                                      </p:cBhvr>
                                      <p:to>
                                        <p:strVal val="visible"/>
                                      </p:to>
                                    </p:set>
                                    <p:animEffect transition="in" filter="wheel(1)">
                                      <p:cBhvr>
                                        <p:cTn id="17" dur="2000"/>
                                        <p:tgtEl>
                                          <p:spTgt spid="307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386"/>
                                        </p:tgtEl>
                                        <p:attrNameLst>
                                          <p:attrName>style.visibility</p:attrName>
                                        </p:attrNameLst>
                                      </p:cBhvr>
                                      <p:to>
                                        <p:strVal val="visible"/>
                                      </p:to>
                                    </p:set>
                                    <p:animEffect transition="in" filter="barn(inVertical)">
                                      <p:cBhvr>
                                        <p:cTn id="22"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476672"/>
            <a:ext cx="8640960" cy="5262979"/>
          </a:xfrm>
          <a:prstGeom prst="rect">
            <a:avLst/>
          </a:prstGeom>
        </p:spPr>
        <p:txBody>
          <a:bodyPr wrap="square">
            <a:spAutoFit/>
          </a:bodyPr>
          <a:lstStyle/>
          <a:p>
            <a:r>
              <a:rPr lang="es-MX" sz="2400" b="1" dirty="0"/>
              <a:t>Vistas </a:t>
            </a:r>
            <a:r>
              <a:rPr lang="es-MX" sz="2400" b="1" dirty="0" smtClean="0"/>
              <a:t>Patrón: Es </a:t>
            </a:r>
            <a:r>
              <a:rPr lang="es-MX" sz="2400" b="1" dirty="0"/>
              <a:t>una característica especial de PowerPoint que te permite modificar rápidamente las diapositivas y diseños de diapositivas de la presentación. </a:t>
            </a:r>
            <a:endParaRPr lang="es-MX" sz="2400" b="1" dirty="0" smtClean="0"/>
          </a:p>
          <a:p>
            <a:endParaRPr lang="es-MX" sz="2400" b="1" dirty="0">
              <a:hlinkClick r:id="rId2"/>
            </a:endParaRPr>
          </a:p>
          <a:p>
            <a:endParaRPr lang="es-MX" sz="2400" b="1" dirty="0" smtClean="0">
              <a:hlinkClick r:id="rId2"/>
            </a:endParaRPr>
          </a:p>
          <a:p>
            <a:endParaRPr lang="es-MX" sz="2400" b="1" dirty="0" smtClean="0">
              <a:hlinkClick r:id="rId2"/>
            </a:endParaRPr>
          </a:p>
          <a:p>
            <a:endParaRPr lang="es-MX" sz="2400" b="1" dirty="0" smtClean="0">
              <a:hlinkClick r:id="rId2"/>
            </a:endParaRPr>
          </a:p>
          <a:p>
            <a:r>
              <a:rPr lang="es-MX" sz="2400" b="1" dirty="0" smtClean="0">
                <a:hlinkClick r:id="rId2"/>
              </a:rPr>
              <a:t>https</a:t>
            </a:r>
            <a:r>
              <a:rPr lang="es-MX" sz="2400" b="1" dirty="0">
                <a:hlinkClick r:id="rId2"/>
              </a:rPr>
              <a:t>://</a:t>
            </a:r>
            <a:r>
              <a:rPr lang="es-MX" sz="2400" b="1" dirty="0" smtClean="0">
                <a:hlinkClick r:id="rId2"/>
              </a:rPr>
              <a:t>www.pedagogiabetania.org/wp-content/uploads/2020/11/7o-SESION-POWERPOINT-2007.pdf</a:t>
            </a:r>
            <a:endParaRPr lang="es-MX" sz="2400" b="1" dirty="0"/>
          </a:p>
          <a:p>
            <a:r>
              <a:rPr lang="es-MX" sz="2400" b="1" dirty="0">
                <a:hlinkClick r:id="rId3"/>
              </a:rPr>
              <a:t>https://</a:t>
            </a:r>
            <a:r>
              <a:rPr lang="es-MX" sz="2400" b="1" dirty="0" smtClean="0">
                <a:hlinkClick r:id="rId3"/>
              </a:rPr>
              <a:t>www.duiops.net/manuales/powerpoint/powerpoint16.htm</a:t>
            </a:r>
            <a:endParaRPr lang="es-MX" sz="2400" b="1" dirty="0" smtClean="0"/>
          </a:p>
          <a:p>
            <a:r>
              <a:rPr lang="es-MX" sz="2400" b="1" dirty="0">
                <a:hlinkClick r:id="rId4"/>
              </a:rPr>
              <a:t>https://</a:t>
            </a:r>
            <a:r>
              <a:rPr lang="es-MX" sz="2400" b="1" dirty="0" smtClean="0">
                <a:hlinkClick r:id="rId4"/>
              </a:rPr>
              <a:t>www.duiops.net/manuales/powerpoint/powerpoint16.htm#google_vignette</a:t>
            </a:r>
            <a:endParaRPr lang="es-MX" sz="2400" b="1" dirty="0"/>
          </a:p>
          <a:p>
            <a:endParaRPr lang="es-MX" sz="2400" b="1" dirty="0" smtClean="0"/>
          </a:p>
          <a:p>
            <a:endParaRPr lang="es-MX" sz="2400" b="1" dirty="0"/>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4607" y="1628800"/>
            <a:ext cx="5865316" cy="1466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4" name="Picture 2" descr="d:\Users\Secundaria\Downloads\rebelde way gif.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836721" y="4635710"/>
            <a:ext cx="3413201" cy="2059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6648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098"/>
                                        </p:tgtEl>
                                        <p:attrNameLst>
                                          <p:attrName>style.visibility</p:attrName>
                                        </p:attrNameLst>
                                      </p:cBhvr>
                                      <p:to>
                                        <p:strVal val="visible"/>
                                      </p:to>
                                    </p:set>
                                    <p:anim calcmode="lin" valueType="num">
                                      <p:cBhvr>
                                        <p:cTn id="25" dur="500" fill="hold"/>
                                        <p:tgtEl>
                                          <p:spTgt spid="4098"/>
                                        </p:tgtEl>
                                        <p:attrNameLst>
                                          <p:attrName>ppt_w</p:attrName>
                                        </p:attrNameLst>
                                      </p:cBhvr>
                                      <p:tavLst>
                                        <p:tav tm="0">
                                          <p:val>
                                            <p:fltVal val="0"/>
                                          </p:val>
                                        </p:tav>
                                        <p:tav tm="100000">
                                          <p:val>
                                            <p:strVal val="#ppt_w"/>
                                          </p:val>
                                        </p:tav>
                                      </p:tavLst>
                                    </p:anim>
                                    <p:anim calcmode="lin" valueType="num">
                                      <p:cBhvr>
                                        <p:cTn id="26" dur="500" fill="hold"/>
                                        <p:tgtEl>
                                          <p:spTgt spid="4098"/>
                                        </p:tgtEl>
                                        <p:attrNameLst>
                                          <p:attrName>ppt_h</p:attrName>
                                        </p:attrNameLst>
                                      </p:cBhvr>
                                      <p:tavLst>
                                        <p:tav tm="0">
                                          <p:val>
                                            <p:fltVal val="0"/>
                                          </p:val>
                                        </p:tav>
                                        <p:tav tm="100000">
                                          <p:val>
                                            <p:strVal val="#ppt_h"/>
                                          </p:val>
                                        </p:tav>
                                      </p:tavLst>
                                    </p:anim>
                                    <p:animEffect transition="in" filter="fade">
                                      <p:cBhvr>
                                        <p:cTn id="27" dur="500"/>
                                        <p:tgtEl>
                                          <p:spTgt spid="4098"/>
                                        </p:tgtEl>
                                      </p:cBhvr>
                                    </p:animEffect>
                                  </p:childTnLst>
                                </p:cTn>
                              </p:par>
                            </p:childTnLst>
                          </p:cTn>
                        </p:par>
                      </p:childTnLst>
                    </p:cTn>
                  </p:par>
                  <p:par>
                    <p:cTn id="28" fill="hold">
                      <p:stCondLst>
                        <p:cond delay="indefinite"/>
                      </p:stCondLst>
                      <p:childTnLst>
                        <p:par>
                          <p:cTn id="29" fill="hold">
                            <p:stCondLst>
                              <p:cond delay="0"/>
                            </p:stCondLst>
                            <p:childTnLst>
                              <p:par>
                                <p:cTn id="30" presetID="45" presetClass="entr" presetSubtype="0" fill="hold" nodeType="clickEffect">
                                  <p:stCondLst>
                                    <p:cond delay="0"/>
                                  </p:stCondLst>
                                  <p:childTnLst>
                                    <p:set>
                                      <p:cBhvr>
                                        <p:cTn id="31" dur="1" fill="hold">
                                          <p:stCondLst>
                                            <p:cond delay="0"/>
                                          </p:stCondLst>
                                        </p:cTn>
                                        <p:tgtEl>
                                          <p:spTgt spid="18434"/>
                                        </p:tgtEl>
                                        <p:attrNameLst>
                                          <p:attrName>style.visibility</p:attrName>
                                        </p:attrNameLst>
                                      </p:cBhvr>
                                      <p:to>
                                        <p:strVal val="visible"/>
                                      </p:to>
                                    </p:set>
                                    <p:animEffect transition="in" filter="fade">
                                      <p:cBhvr>
                                        <p:cTn id="32" dur="2000"/>
                                        <p:tgtEl>
                                          <p:spTgt spid="18434"/>
                                        </p:tgtEl>
                                      </p:cBhvr>
                                    </p:animEffect>
                                    <p:anim calcmode="lin" valueType="num">
                                      <p:cBhvr>
                                        <p:cTn id="33" dur="2000" fill="hold"/>
                                        <p:tgtEl>
                                          <p:spTgt spid="18434"/>
                                        </p:tgtEl>
                                        <p:attrNameLst>
                                          <p:attrName>ppt_w</p:attrName>
                                        </p:attrNameLst>
                                      </p:cBhvr>
                                      <p:tavLst>
                                        <p:tav tm="0" fmla="#ppt_w*sin(2.5*pi*$)">
                                          <p:val>
                                            <p:fltVal val="0"/>
                                          </p:val>
                                        </p:tav>
                                        <p:tav tm="100000">
                                          <p:val>
                                            <p:fltVal val="1"/>
                                          </p:val>
                                        </p:tav>
                                      </p:tavLst>
                                    </p:anim>
                                    <p:anim calcmode="lin" valueType="num">
                                      <p:cBhvr>
                                        <p:cTn id="34" dur="2000" fill="hold"/>
                                        <p:tgtEl>
                                          <p:spTgt spid="184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1750" y="332656"/>
            <a:ext cx="3750514"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ANIMACÓN</a:t>
            </a:r>
            <a:endParaRPr lang="es-E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2 Rectángulo"/>
          <p:cNvSpPr/>
          <p:nvPr/>
        </p:nvSpPr>
        <p:spPr>
          <a:xfrm>
            <a:off x="467544" y="1484784"/>
            <a:ext cx="7272808" cy="1384995"/>
          </a:xfrm>
          <a:prstGeom prst="rect">
            <a:avLst/>
          </a:prstGeom>
        </p:spPr>
        <p:txBody>
          <a:bodyPr wrap="square">
            <a:spAutoFit/>
          </a:bodyPr>
          <a:lstStyle/>
          <a:p>
            <a:r>
              <a:rPr lang="es-MX" sz="2000" b="1" dirty="0"/>
              <a:t>Una animación es un efecto especial que se aplica a un solo elemento de una diapositiva, como texto, forma, imagen, etc. Una transición es el efecto especial </a:t>
            </a:r>
            <a:r>
              <a:rPr lang="es-MX" sz="2400" b="1" dirty="0"/>
              <a:t>que</a:t>
            </a:r>
            <a:r>
              <a:rPr lang="es-MX" sz="2000" b="1" dirty="0"/>
              <a:t> se produce al salir de una diapositiva y pasar a la siguiente durante una presentación.</a:t>
            </a:r>
            <a:endParaRPr lang="es-AR" sz="2000" b="1" dirty="0"/>
          </a:p>
        </p:txBody>
      </p:sp>
      <p:sp>
        <p:nvSpPr>
          <p:cNvPr id="4" name="3 Rectángulo"/>
          <p:cNvSpPr/>
          <p:nvPr/>
        </p:nvSpPr>
        <p:spPr>
          <a:xfrm>
            <a:off x="467544" y="2967335"/>
            <a:ext cx="7488832" cy="1292662"/>
          </a:xfrm>
          <a:prstGeom prst="rect">
            <a:avLst/>
          </a:prstGeom>
        </p:spPr>
        <p:txBody>
          <a:bodyPr wrap="square">
            <a:spAutoFit/>
          </a:bodyPr>
          <a:lstStyle/>
          <a:p>
            <a:r>
              <a:rPr lang="es-MX" sz="2000" b="1" dirty="0" smtClean="0"/>
              <a:t>¿Cómo hacer una animación?</a:t>
            </a:r>
          </a:p>
          <a:p>
            <a:endParaRPr lang="es-MX" sz="2000" b="1" dirty="0"/>
          </a:p>
          <a:p>
            <a:r>
              <a:rPr lang="es-MX" sz="2000" b="1" dirty="0" smtClean="0"/>
              <a:t>*Seleccione </a:t>
            </a:r>
            <a:r>
              <a:rPr lang="es-MX" sz="2000" b="1" dirty="0"/>
              <a:t>el objeto de la diapositiva que desee animar</a:t>
            </a:r>
            <a:r>
              <a:rPr lang="es-MX" dirty="0"/>
              <a:t>.</a:t>
            </a:r>
          </a:p>
          <a:p>
            <a:endParaRPr lang="es-MX" dirty="0"/>
          </a:p>
        </p:txBody>
      </p:sp>
      <p:sp>
        <p:nvSpPr>
          <p:cNvPr id="5" name="4 Rectángulo"/>
          <p:cNvSpPr/>
          <p:nvPr/>
        </p:nvSpPr>
        <p:spPr>
          <a:xfrm>
            <a:off x="467544" y="4164161"/>
            <a:ext cx="5724128" cy="984885"/>
          </a:xfrm>
          <a:prstGeom prst="rect">
            <a:avLst/>
          </a:prstGeom>
        </p:spPr>
        <p:txBody>
          <a:bodyPr wrap="square">
            <a:spAutoFit/>
          </a:bodyPr>
          <a:lstStyle/>
          <a:p>
            <a:r>
              <a:rPr lang="es-MX" sz="2000" b="1" dirty="0" smtClean="0"/>
              <a:t>*En </a:t>
            </a:r>
            <a:r>
              <a:rPr lang="es-MX" sz="2000" b="1" dirty="0"/>
              <a:t>la pestaña Animaciones , seleccione Panel de </a:t>
            </a:r>
            <a:r>
              <a:rPr lang="es-MX" sz="2000" b="1" dirty="0" smtClean="0"/>
              <a:t>animación</a:t>
            </a:r>
            <a:r>
              <a:rPr lang="es-MX" sz="2000" b="1" dirty="0"/>
              <a:t>.</a:t>
            </a:r>
            <a:endParaRPr lang="es-MX" dirty="0"/>
          </a:p>
          <a:p>
            <a:endParaRPr lang="es-MX"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4649990"/>
            <a:ext cx="3312368" cy="1483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descr="d:\Users\Secundaria\Downloads\Wow-gif.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4630785"/>
            <a:ext cx="3240360" cy="1920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75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animEffect transition="in" filter="randombar(horizontal)">
                                      <p:cBhvr>
                                        <p:cTn id="30" dur="500"/>
                                        <p:tgtEl>
                                          <p:spTgt spid="1026"/>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146"/>
                                        </p:tgtEl>
                                        <p:attrNameLst>
                                          <p:attrName>style.visibility</p:attrName>
                                        </p:attrNameLst>
                                      </p:cBhvr>
                                      <p:to>
                                        <p:strVal val="visible"/>
                                      </p:to>
                                    </p:set>
                                    <p:animEffect transition="in" filter="fade">
                                      <p:cBhvr>
                                        <p:cTn id="35" dur="1000"/>
                                        <p:tgtEl>
                                          <p:spTgt spid="6146"/>
                                        </p:tgtEl>
                                      </p:cBhvr>
                                    </p:animEffect>
                                    <p:anim calcmode="lin" valueType="num">
                                      <p:cBhvr>
                                        <p:cTn id="36" dur="1000" fill="hold"/>
                                        <p:tgtEl>
                                          <p:spTgt spid="6146"/>
                                        </p:tgtEl>
                                        <p:attrNameLst>
                                          <p:attrName>ppt_x</p:attrName>
                                        </p:attrNameLst>
                                      </p:cBhvr>
                                      <p:tavLst>
                                        <p:tav tm="0">
                                          <p:val>
                                            <p:strVal val="#ppt_x"/>
                                          </p:val>
                                        </p:tav>
                                        <p:tav tm="100000">
                                          <p:val>
                                            <p:strVal val="#ppt_x"/>
                                          </p:val>
                                        </p:tav>
                                      </p:tavLst>
                                    </p:anim>
                                    <p:anim calcmode="lin" valueType="num">
                                      <p:cBhvr>
                                        <p:cTn id="37"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2411759" y="332656"/>
            <a:ext cx="4019050"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TRANSICIÓN</a:t>
            </a:r>
            <a:endParaRPr lang="es-E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3 Rectángulo"/>
          <p:cNvSpPr/>
          <p:nvPr/>
        </p:nvSpPr>
        <p:spPr>
          <a:xfrm>
            <a:off x="338180" y="1418873"/>
            <a:ext cx="7416824" cy="707886"/>
          </a:xfrm>
          <a:prstGeom prst="rect">
            <a:avLst/>
          </a:prstGeom>
        </p:spPr>
        <p:txBody>
          <a:bodyPr wrap="square">
            <a:spAutoFit/>
          </a:bodyPr>
          <a:lstStyle/>
          <a:p>
            <a:r>
              <a:rPr lang="es-MX" sz="2000" b="1" dirty="0" smtClean="0"/>
              <a:t>*Una </a:t>
            </a:r>
            <a:r>
              <a:rPr lang="es-MX" sz="2000" b="1" dirty="0"/>
              <a:t>transición es el efecto especial que se produce al salir de una diapositiva y pasar a la siguiente durante una presentación.</a:t>
            </a:r>
            <a:endParaRPr lang="es-AR" sz="2000" b="1" dirty="0"/>
          </a:p>
        </p:txBody>
      </p:sp>
      <p:sp>
        <p:nvSpPr>
          <p:cNvPr id="5" name="4 Rectángulo"/>
          <p:cNvSpPr/>
          <p:nvPr/>
        </p:nvSpPr>
        <p:spPr>
          <a:xfrm>
            <a:off x="338180" y="2117955"/>
            <a:ext cx="7590144" cy="2862322"/>
          </a:xfrm>
          <a:prstGeom prst="rect">
            <a:avLst/>
          </a:prstGeom>
        </p:spPr>
        <p:txBody>
          <a:bodyPr wrap="square">
            <a:spAutoFit/>
          </a:bodyPr>
          <a:lstStyle/>
          <a:p>
            <a:r>
              <a:rPr lang="es-MX" sz="2000" b="1" dirty="0" smtClean="0"/>
              <a:t>*Seleccione </a:t>
            </a:r>
            <a:r>
              <a:rPr lang="es-MX" sz="2000" b="1" dirty="0"/>
              <a:t>la diapositiva a la que quiere agregar una transición.</a:t>
            </a:r>
          </a:p>
          <a:p>
            <a:r>
              <a:rPr lang="es-MX" sz="2000" b="1" dirty="0" smtClean="0"/>
              <a:t>*Haga </a:t>
            </a:r>
            <a:r>
              <a:rPr lang="es-MX" sz="2000" b="1" dirty="0"/>
              <a:t>clic en la pestaña Transiciones y seleccione una transición. Seleccione una transición para obtener una vista previa.</a:t>
            </a:r>
          </a:p>
          <a:p>
            <a:r>
              <a:rPr lang="es-MX" sz="2000" b="1" dirty="0" smtClean="0"/>
              <a:t>*Seleccione </a:t>
            </a:r>
            <a:r>
              <a:rPr lang="es-MX" sz="2000" b="1" dirty="0"/>
              <a:t>Opciones de efectos para elegir la dirección y la naturaleza de la transición.</a:t>
            </a:r>
          </a:p>
          <a:p>
            <a:r>
              <a:rPr lang="es-MX" sz="2000" b="1" dirty="0" smtClean="0"/>
              <a:t>*Haga </a:t>
            </a:r>
            <a:r>
              <a:rPr lang="es-MX" sz="2000" b="1" dirty="0"/>
              <a:t>clic en Vista previa para ver el aspecto que tendrá la transición.</a:t>
            </a:r>
          </a:p>
          <a:p>
            <a:r>
              <a:rPr lang="es-MX" sz="2000" b="1" dirty="0" smtClean="0"/>
              <a:t>*Seleccione </a:t>
            </a:r>
            <a:r>
              <a:rPr lang="es-MX" sz="2000" b="1" dirty="0"/>
              <a:t>Aplicar a todo para agregar el efecto de transición a toda la presentación.</a:t>
            </a:r>
            <a:endParaRPr lang="es-AR" sz="2000"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0220" y="4712168"/>
            <a:ext cx="3953921" cy="1952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descr="d:\Users\Secundaria\Downloads\450_100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34141" y="2708920"/>
            <a:ext cx="2170105" cy="1584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4106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2000"/>
                                        <p:tgtEl>
                                          <p:spTgt spid="5"/>
                                        </p:tgtEl>
                                      </p:cBhvr>
                                    </p:animEffect>
                                    <p:anim calcmode="lin" valueType="num">
                                      <p:cBhvr>
                                        <p:cTn id="31" dur="2000" fill="hold"/>
                                        <p:tgtEl>
                                          <p:spTgt spid="5"/>
                                        </p:tgtEl>
                                        <p:attrNameLst>
                                          <p:attrName>ppt_w</p:attrName>
                                        </p:attrNameLst>
                                      </p:cBhvr>
                                      <p:tavLst>
                                        <p:tav tm="0" fmla="#ppt_w*sin(2.5*pi*$)">
                                          <p:val>
                                            <p:fltVal val="0"/>
                                          </p:val>
                                        </p:tav>
                                        <p:tav tm="100000">
                                          <p:val>
                                            <p:fltVal val="1"/>
                                          </p:val>
                                        </p:tav>
                                      </p:tavLst>
                                    </p:anim>
                                    <p:anim calcmode="lin" valueType="num">
                                      <p:cBhvr>
                                        <p:cTn id="32"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3074"/>
                                        </p:tgtEl>
                                        <p:attrNameLst>
                                          <p:attrName>style.visibility</p:attrName>
                                        </p:attrNameLst>
                                      </p:cBhvr>
                                      <p:to>
                                        <p:strVal val="visible"/>
                                      </p:to>
                                    </p:set>
                                    <p:anim calcmode="lin" valueType="num">
                                      <p:cBhvr>
                                        <p:cTn id="37" dur="1000" fill="hold"/>
                                        <p:tgtEl>
                                          <p:spTgt spid="3074"/>
                                        </p:tgtEl>
                                        <p:attrNameLst>
                                          <p:attrName>ppt_w</p:attrName>
                                        </p:attrNameLst>
                                      </p:cBhvr>
                                      <p:tavLst>
                                        <p:tav tm="0">
                                          <p:val>
                                            <p:fltVal val="0"/>
                                          </p:val>
                                        </p:tav>
                                        <p:tav tm="100000">
                                          <p:val>
                                            <p:strVal val="#ppt_w"/>
                                          </p:val>
                                        </p:tav>
                                      </p:tavLst>
                                    </p:anim>
                                    <p:anim calcmode="lin" valueType="num">
                                      <p:cBhvr>
                                        <p:cTn id="38" dur="1000" fill="hold"/>
                                        <p:tgtEl>
                                          <p:spTgt spid="3074"/>
                                        </p:tgtEl>
                                        <p:attrNameLst>
                                          <p:attrName>ppt_h</p:attrName>
                                        </p:attrNameLst>
                                      </p:cBhvr>
                                      <p:tavLst>
                                        <p:tav tm="0">
                                          <p:val>
                                            <p:fltVal val="0"/>
                                          </p:val>
                                        </p:tav>
                                        <p:tav tm="100000">
                                          <p:val>
                                            <p:strVal val="#ppt_h"/>
                                          </p:val>
                                        </p:tav>
                                      </p:tavLst>
                                    </p:anim>
                                    <p:anim calcmode="lin" valueType="num">
                                      <p:cBhvr>
                                        <p:cTn id="39" dur="1000" fill="hold"/>
                                        <p:tgtEl>
                                          <p:spTgt spid="3074"/>
                                        </p:tgtEl>
                                        <p:attrNameLst>
                                          <p:attrName>style.rotation</p:attrName>
                                        </p:attrNameLst>
                                      </p:cBhvr>
                                      <p:tavLst>
                                        <p:tav tm="0">
                                          <p:val>
                                            <p:fltVal val="90"/>
                                          </p:val>
                                        </p:tav>
                                        <p:tav tm="100000">
                                          <p:val>
                                            <p:fltVal val="0"/>
                                          </p:val>
                                        </p:tav>
                                      </p:tavLst>
                                    </p:anim>
                                    <p:animEffect transition="in" filter="fade">
                                      <p:cBhvr>
                                        <p:cTn id="40" dur="1000"/>
                                        <p:tgtEl>
                                          <p:spTgt spid="3074"/>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nodeType="clickEffect">
                                  <p:stCondLst>
                                    <p:cond delay="0"/>
                                  </p:stCondLst>
                                  <p:childTnLst>
                                    <p:set>
                                      <p:cBhvr>
                                        <p:cTn id="44" dur="1" fill="hold">
                                          <p:stCondLst>
                                            <p:cond delay="0"/>
                                          </p:stCondLst>
                                        </p:cTn>
                                        <p:tgtEl>
                                          <p:spTgt spid="8195"/>
                                        </p:tgtEl>
                                        <p:attrNameLst>
                                          <p:attrName>style.visibility</p:attrName>
                                        </p:attrNameLst>
                                      </p:cBhvr>
                                      <p:to>
                                        <p:strVal val="visible"/>
                                      </p:to>
                                    </p:set>
                                    <p:animEffect transition="in" filter="wheel(1)">
                                      <p:cBhvr>
                                        <p:cTn id="45" dur="20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332656"/>
            <a:ext cx="8352928" cy="400110"/>
          </a:xfrm>
          <a:prstGeom prst="rect">
            <a:avLst/>
          </a:prstGeom>
        </p:spPr>
        <p:txBody>
          <a:bodyPr wrap="square">
            <a:spAutoFit/>
          </a:bodyPr>
          <a:lstStyle/>
          <a:p>
            <a:r>
              <a:rPr lang="es-MX" sz="2000" b="1" dirty="0" smtClean="0"/>
              <a:t>*Seleccione </a:t>
            </a:r>
            <a:r>
              <a:rPr lang="es-MX" sz="2000" b="1" dirty="0"/>
              <a:t>Agregar animación y elija un efecto de animación.</a:t>
            </a:r>
            <a:endParaRPr lang="es-AR" sz="20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732765"/>
            <a:ext cx="4212108" cy="3162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395536" y="4114002"/>
            <a:ext cx="7848872" cy="2246769"/>
          </a:xfrm>
          <a:prstGeom prst="rect">
            <a:avLst/>
          </a:prstGeom>
        </p:spPr>
        <p:txBody>
          <a:bodyPr wrap="square">
            <a:spAutoFit/>
          </a:bodyPr>
          <a:lstStyle/>
          <a:p>
            <a:r>
              <a:rPr lang="es-MX" sz="2000" b="1" dirty="0" smtClean="0"/>
              <a:t>*Para </a:t>
            </a:r>
            <a:r>
              <a:rPr lang="es-MX" sz="2000" b="1" dirty="0"/>
              <a:t>aplicar otros efectos de animación al mismo objeto, selecciónelo, haga clic en Agregar animación y elija otro efecto de animación</a:t>
            </a:r>
            <a:r>
              <a:rPr lang="es-MX" sz="2000" b="1" dirty="0" smtClean="0"/>
              <a:t>.</a:t>
            </a:r>
          </a:p>
          <a:p>
            <a:endParaRPr lang="es-MX" sz="2000" b="1" dirty="0"/>
          </a:p>
          <a:p>
            <a:r>
              <a:rPr lang="es-MX" sz="2000" b="1" dirty="0">
                <a:hlinkClick r:id="rId3"/>
              </a:rPr>
              <a:t>https://support.microsoft.com/es-es/office/aplicar-varios-efectos-de-animaci%C3%B3n-a-un-objeto-9bb7b925-ab0f-47d4-bc11-85d939194bed#:~:text=a%20un%20objeto-,</a:t>
            </a:r>
            <a:r>
              <a:rPr lang="es-MX" sz="2000" b="1" dirty="0" smtClean="0">
                <a:hlinkClick r:id="rId3"/>
              </a:rPr>
              <a:t>Seleccione%20el%20objeto%20de%20la%20diapositiva%20que%</a:t>
            </a:r>
            <a:endParaRPr lang="es-MX" sz="2000" b="1" dirty="0" smtClean="0"/>
          </a:p>
        </p:txBody>
      </p:sp>
      <p:pic>
        <p:nvPicPr>
          <p:cNvPr id="7170" name="Picture 2" descr="d:\Users\Secundaria\Downloads\icegif-184.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732765"/>
            <a:ext cx="2731765" cy="2959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375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wheel(1)">
                                      <p:cBhvr>
                                        <p:cTn id="13" dur="20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dissolve">
                                      <p:cBhvr>
                                        <p:cTn id="18" dur="500"/>
                                        <p:tgtEl>
                                          <p:spTgt spid="2050"/>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 calcmode="lin" valueType="num">
                                      <p:cBhvr>
                                        <p:cTn id="25" dur="500" fill="hold"/>
                                        <p:tgtEl>
                                          <p:spTgt spid="3"/>
                                        </p:tgtEl>
                                        <p:attrNameLst>
                                          <p:attrName>style.rotation</p:attrName>
                                        </p:attrNameLst>
                                      </p:cBhvr>
                                      <p:tavLst>
                                        <p:tav tm="0">
                                          <p:val>
                                            <p:fltVal val="360"/>
                                          </p:val>
                                        </p:tav>
                                        <p:tav tm="100000">
                                          <p:val>
                                            <p:fltVal val="0"/>
                                          </p:val>
                                        </p:tav>
                                      </p:tavLst>
                                    </p:anim>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7170"/>
                                        </p:tgtEl>
                                        <p:attrNameLst>
                                          <p:attrName>style.visibility</p:attrName>
                                        </p:attrNameLst>
                                      </p:cBhvr>
                                      <p:to>
                                        <p:strVal val="visible"/>
                                      </p:to>
                                    </p:set>
                                    <p:anim calcmode="lin" valueType="num">
                                      <p:cBhvr>
                                        <p:cTn id="31" dur="500" fill="hold"/>
                                        <p:tgtEl>
                                          <p:spTgt spid="7170"/>
                                        </p:tgtEl>
                                        <p:attrNameLst>
                                          <p:attrName>ppt_w</p:attrName>
                                        </p:attrNameLst>
                                      </p:cBhvr>
                                      <p:tavLst>
                                        <p:tav tm="0">
                                          <p:val>
                                            <p:fltVal val="0"/>
                                          </p:val>
                                        </p:tav>
                                        <p:tav tm="100000">
                                          <p:val>
                                            <p:strVal val="#ppt_w"/>
                                          </p:val>
                                        </p:tav>
                                      </p:tavLst>
                                    </p:anim>
                                    <p:anim calcmode="lin" valueType="num">
                                      <p:cBhvr>
                                        <p:cTn id="32" dur="500" fill="hold"/>
                                        <p:tgtEl>
                                          <p:spTgt spid="7170"/>
                                        </p:tgtEl>
                                        <p:attrNameLst>
                                          <p:attrName>ppt_h</p:attrName>
                                        </p:attrNameLst>
                                      </p:cBhvr>
                                      <p:tavLst>
                                        <p:tav tm="0">
                                          <p:val>
                                            <p:fltVal val="0"/>
                                          </p:val>
                                        </p:tav>
                                        <p:tav tm="100000">
                                          <p:val>
                                            <p:strVal val="#ppt_h"/>
                                          </p:val>
                                        </p:tav>
                                      </p:tavLst>
                                    </p:anim>
                                    <p:animEffect transition="in" filter="fade">
                                      <p:cBhvr>
                                        <p:cTn id="33"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115616" y="404664"/>
            <a:ext cx="7272808" cy="1200329"/>
          </a:xfrm>
          <a:prstGeom prst="rect">
            <a:avLst/>
          </a:prstGeom>
        </p:spPr>
        <p:txBody>
          <a:bodyPr wrap="square">
            <a:spAutoFit/>
          </a:bodyPr>
          <a:lstStyle/>
          <a:p>
            <a:r>
              <a:rPr lang="es-AR" dirty="0">
                <a:hlinkClick r:id="rId2"/>
              </a:rPr>
              <a:t>https://</a:t>
            </a:r>
            <a:r>
              <a:rPr lang="es-AR" dirty="0" smtClean="0">
                <a:hlinkClick r:id="rId2"/>
              </a:rPr>
              <a:t>support.microsoft.com/es-es/office/agregar-transiciones-entre-diapositivas-3f8244bf-f893-4efd-a7eb-3a4845c9c971</a:t>
            </a:r>
            <a:endParaRPr lang="es-AR" dirty="0" smtClean="0"/>
          </a:p>
          <a:p>
            <a:endParaRPr lang="es-AR" dirty="0" smtClean="0"/>
          </a:p>
          <a:p>
            <a:endParaRPr lang="es-AR" dirty="0"/>
          </a:p>
        </p:txBody>
      </p:sp>
      <p:pic>
        <p:nvPicPr>
          <p:cNvPr id="4118" name="Picture 22" descr="d:\Users\Secundaria\Downloads\gracias-por-su-atención.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2276872"/>
            <a:ext cx="5472608" cy="4098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6615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4118"/>
                                        </p:tgtEl>
                                        <p:attrNameLst>
                                          <p:attrName>style.visibility</p:attrName>
                                        </p:attrNameLst>
                                      </p:cBhvr>
                                      <p:to>
                                        <p:strVal val="visible"/>
                                      </p:to>
                                    </p:set>
                                    <p:anim calcmode="lin" valueType="num">
                                      <p:cBhvr>
                                        <p:cTn id="13" dur="1000" fill="hold"/>
                                        <p:tgtEl>
                                          <p:spTgt spid="4118"/>
                                        </p:tgtEl>
                                        <p:attrNameLst>
                                          <p:attrName>ppt_w</p:attrName>
                                        </p:attrNameLst>
                                      </p:cBhvr>
                                      <p:tavLst>
                                        <p:tav tm="0">
                                          <p:val>
                                            <p:fltVal val="0"/>
                                          </p:val>
                                        </p:tav>
                                        <p:tav tm="100000">
                                          <p:val>
                                            <p:strVal val="#ppt_w"/>
                                          </p:val>
                                        </p:tav>
                                      </p:tavLst>
                                    </p:anim>
                                    <p:anim calcmode="lin" valueType="num">
                                      <p:cBhvr>
                                        <p:cTn id="14" dur="1000" fill="hold"/>
                                        <p:tgtEl>
                                          <p:spTgt spid="4118"/>
                                        </p:tgtEl>
                                        <p:attrNameLst>
                                          <p:attrName>ppt_h</p:attrName>
                                        </p:attrNameLst>
                                      </p:cBhvr>
                                      <p:tavLst>
                                        <p:tav tm="0">
                                          <p:val>
                                            <p:fltVal val="0"/>
                                          </p:val>
                                        </p:tav>
                                        <p:tav tm="100000">
                                          <p:val>
                                            <p:strVal val="#ppt_h"/>
                                          </p:val>
                                        </p:tav>
                                      </p:tavLst>
                                    </p:anim>
                                    <p:anim calcmode="lin" valueType="num">
                                      <p:cBhvr>
                                        <p:cTn id="15" dur="1000" fill="hold"/>
                                        <p:tgtEl>
                                          <p:spTgt spid="4118"/>
                                        </p:tgtEl>
                                        <p:attrNameLst>
                                          <p:attrName>style.rotation</p:attrName>
                                        </p:attrNameLst>
                                      </p:cBhvr>
                                      <p:tavLst>
                                        <p:tav tm="0">
                                          <p:val>
                                            <p:fltVal val="90"/>
                                          </p:val>
                                        </p:tav>
                                        <p:tav tm="100000">
                                          <p:val>
                                            <p:fltVal val="0"/>
                                          </p:val>
                                        </p:tav>
                                      </p:tavLst>
                                    </p:anim>
                                    <p:animEffect transition="in" filter="fade">
                                      <p:cBhvr>
                                        <p:cTn id="16" dur="1000"/>
                                        <p:tgtEl>
                                          <p:spTgt spid="4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81712" y="9405664"/>
            <a:ext cx="50834925" cy="2820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602549"/>
            <a:ext cx="8478157" cy="5822988"/>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d:\Users\Secundaria\Downloads\scream queens gif.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17623" y="332657"/>
            <a:ext cx="2084062" cy="1354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0501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 fill="hold"/>
                                        <p:tgtEl>
                                          <p:spTgt spid="2052"/>
                                        </p:tgtEl>
                                        <p:attrNameLst>
                                          <p:attrName>ppt_x</p:attrName>
                                        </p:attrNameLst>
                                      </p:cBhvr>
                                      <p:tavLst>
                                        <p:tav tm="0">
                                          <p:val>
                                            <p:strVal val="#ppt_x"/>
                                          </p:val>
                                        </p:tav>
                                        <p:tav tm="100000">
                                          <p:val>
                                            <p:strVal val="#ppt_x"/>
                                          </p:val>
                                        </p:tav>
                                      </p:tavLst>
                                    </p:anim>
                                    <p:anim calcmode="lin" valueType="num">
                                      <p:cBhvr additive="base">
                                        <p:cTn id="8"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410"/>
                                        </p:tgtEl>
                                        <p:attrNameLst>
                                          <p:attrName>style.visibility</p:attrName>
                                        </p:attrNameLst>
                                      </p:cBhvr>
                                      <p:to>
                                        <p:strVal val="visible"/>
                                      </p:to>
                                    </p:set>
                                    <p:anim calcmode="lin" valueType="num">
                                      <p:cBhvr additive="base">
                                        <p:cTn id="13" dur="500" fill="hold"/>
                                        <p:tgtEl>
                                          <p:spTgt spid="17410"/>
                                        </p:tgtEl>
                                        <p:attrNameLst>
                                          <p:attrName>ppt_x</p:attrName>
                                        </p:attrNameLst>
                                      </p:cBhvr>
                                      <p:tavLst>
                                        <p:tav tm="0">
                                          <p:val>
                                            <p:strVal val="#ppt_x"/>
                                          </p:val>
                                        </p:tav>
                                        <p:tav tm="100000">
                                          <p:val>
                                            <p:strVal val="#ppt_x"/>
                                          </p:val>
                                        </p:tav>
                                      </p:tavLst>
                                    </p:anim>
                                    <p:anim calcmode="lin" valueType="num">
                                      <p:cBhvr additive="base">
                                        <p:cTn id="14" dur="500" fill="hold"/>
                                        <p:tgtEl>
                                          <p:spTgt spid="174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16279" y="1062349"/>
            <a:ext cx="8136904" cy="4320480"/>
          </a:xfrm>
        </p:spPr>
        <p:txBody>
          <a:bodyPr>
            <a:normAutofit lnSpcReduction="10000"/>
          </a:bodyPr>
          <a:lstStyle/>
          <a:p>
            <a:endParaRPr lang="es-MX" dirty="0" smtClean="0"/>
          </a:p>
          <a:p>
            <a:r>
              <a:rPr lang="es-MX" b="1" dirty="0" smtClean="0"/>
              <a:t>Es un </a:t>
            </a:r>
            <a:r>
              <a:rPr lang="es-MX" b="1" dirty="0"/>
              <a:t>software que permite realizar presentaciones digitales a través de diapositivas</a:t>
            </a:r>
            <a:r>
              <a:rPr lang="es-MX" b="1" dirty="0" smtClean="0"/>
              <a:t>.</a:t>
            </a:r>
          </a:p>
          <a:p>
            <a:r>
              <a:rPr lang="es-MX" b="1" dirty="0" smtClean="0"/>
              <a:t>Su utilidad es crear </a:t>
            </a:r>
            <a:r>
              <a:rPr lang="es-MX" b="1" dirty="0"/>
              <a:t>presentaciones desde cero o una plantilla. Agregar texto, imágenes, gráficos y vídeos. Seleccionar un diseño profesional con el Diseñador de </a:t>
            </a:r>
            <a:r>
              <a:rPr lang="es-MX" b="1" dirty="0" smtClean="0"/>
              <a:t>PowerPoint.</a:t>
            </a:r>
          </a:p>
          <a:p>
            <a:pPr marL="0" indent="0">
              <a:buNone/>
            </a:pPr>
            <a:r>
              <a:rPr lang="es-MX" b="1" dirty="0" smtClean="0">
                <a:hlinkClick r:id="rId2"/>
              </a:rPr>
              <a:t>https</a:t>
            </a:r>
            <a:r>
              <a:rPr lang="es-MX" b="1" dirty="0">
                <a:hlinkClick r:id="rId2"/>
              </a:rPr>
              <a:t>://support.microsoft.com/es-es/office/-qu%C3%A9-es-powerpoint-5f9cc860-d199-4d85-ad1b-4b74018acf5b#:~:</a:t>
            </a:r>
            <a:r>
              <a:rPr lang="es-MX" b="1" dirty="0" smtClean="0">
                <a:hlinkClick r:id="rId2"/>
              </a:rPr>
              <a:t>text=Con%20PowerPoint%20en%20su%20PC,con%20el%20Dise%C3%B1ador%20de%20PowerPoint</a:t>
            </a:r>
            <a:endParaRPr lang="es-MX" b="1" dirty="0" smtClean="0"/>
          </a:p>
          <a:p>
            <a:pPr marL="0" indent="0">
              <a:buNone/>
            </a:pPr>
            <a:endParaRPr lang="es-MX" dirty="0" smtClean="0"/>
          </a:p>
          <a:p>
            <a:endParaRPr lang="es-MX" dirty="0"/>
          </a:p>
          <a:p>
            <a:endParaRPr lang="es-MX" dirty="0" smtClean="0"/>
          </a:p>
          <a:p>
            <a:endParaRPr lang="es-AR"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4990264"/>
            <a:ext cx="2952328" cy="1476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917830" y="476672"/>
            <a:ext cx="733380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DEFINICION Y UTILIDAD</a:t>
            </a:r>
            <a:endParaRPr lang="es-E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5126" name="Picture 6" descr="d:\Users\Secundaria\Downloads\burn.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07606" y="5026268"/>
            <a:ext cx="3367106" cy="144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0371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p:cTn id="23"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additive="base">
                                        <p:cTn id="31" dur="500" fill="hold"/>
                                        <p:tgtEl>
                                          <p:spTgt spid="1026"/>
                                        </p:tgtEl>
                                        <p:attrNameLst>
                                          <p:attrName>ppt_x</p:attrName>
                                        </p:attrNameLst>
                                      </p:cBhvr>
                                      <p:tavLst>
                                        <p:tav tm="0">
                                          <p:val>
                                            <p:strVal val="#ppt_x"/>
                                          </p:val>
                                        </p:tav>
                                        <p:tav tm="100000">
                                          <p:val>
                                            <p:strVal val="#ppt_x"/>
                                          </p:val>
                                        </p:tav>
                                      </p:tavLst>
                                    </p:anim>
                                    <p:anim calcmode="lin" valueType="num">
                                      <p:cBhvr additive="base">
                                        <p:cTn id="3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5126"/>
                                        </p:tgtEl>
                                        <p:attrNameLst>
                                          <p:attrName>style.visibility</p:attrName>
                                        </p:attrNameLst>
                                      </p:cBhvr>
                                      <p:to>
                                        <p:strVal val="visible"/>
                                      </p:to>
                                    </p:set>
                                    <p:animEffect transition="in" filter="circle(in)">
                                      <p:cBhvr>
                                        <p:cTn id="37" dur="20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755576" y="1772816"/>
            <a:ext cx="7488832" cy="4680520"/>
          </a:xfrm>
        </p:spPr>
        <p:txBody>
          <a:bodyPr>
            <a:normAutofit/>
          </a:bodyPr>
          <a:lstStyle/>
          <a:p>
            <a:r>
              <a:rPr lang="es-MX" sz="2200" b="1" dirty="0"/>
              <a:t>Posibilidad de usar plantillas </a:t>
            </a:r>
            <a:r>
              <a:rPr lang="es-MX" sz="2200" b="1" dirty="0" smtClean="0"/>
              <a:t>auto determinadas </a:t>
            </a:r>
            <a:r>
              <a:rPr lang="es-MX" sz="2200" b="1" dirty="0"/>
              <a:t>y también personalizadas. ...</a:t>
            </a:r>
          </a:p>
          <a:p>
            <a:r>
              <a:rPr lang="es-MX" sz="2200" b="1" dirty="0"/>
              <a:t>Crear textos con distintos formatos y colores. ...</a:t>
            </a:r>
          </a:p>
          <a:p>
            <a:r>
              <a:rPr lang="es-MX" sz="2200" b="1" dirty="0"/>
              <a:t>Insertar imágenes, gráficos, símbolos y mucho más. ...</a:t>
            </a:r>
          </a:p>
          <a:p>
            <a:r>
              <a:rPr lang="es-MX" sz="2200" b="1" dirty="0"/>
              <a:t>Utilización de animaciones. ...</a:t>
            </a:r>
          </a:p>
          <a:p>
            <a:r>
              <a:rPr lang="es-MX" sz="2200" b="1" dirty="0"/>
              <a:t>Posibilidad de incluir audios al soporte visual</a:t>
            </a:r>
            <a:r>
              <a:rPr lang="es-MX" sz="2200" b="1" dirty="0" smtClean="0"/>
              <a:t>.</a:t>
            </a:r>
          </a:p>
          <a:p>
            <a:pPr marL="0" indent="0">
              <a:buNone/>
            </a:pPr>
            <a:r>
              <a:rPr lang="es-MX" sz="2200" b="1" dirty="0">
                <a:hlinkClick r:id="rId2"/>
              </a:rPr>
              <a:t>https://tesisymasters.com.ar/para-que-sirve-power-point-ejemplo-incluido</a:t>
            </a:r>
            <a:r>
              <a:rPr lang="es-MX" sz="2200" b="1" dirty="0" smtClean="0">
                <a:hlinkClick r:id="rId2"/>
              </a:rPr>
              <a:t>/</a:t>
            </a:r>
            <a:endParaRPr lang="es-MX" sz="2200" b="1" dirty="0" smtClean="0"/>
          </a:p>
          <a:p>
            <a:endParaRPr lang="es-MX" dirty="0"/>
          </a:p>
          <a:p>
            <a:endParaRPr lang="es-MX" dirty="0"/>
          </a:p>
          <a:p>
            <a:endParaRPr lang="es-MX"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8742" y="4852476"/>
            <a:ext cx="4608512" cy="1804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396551" y="260648"/>
            <a:ext cx="8784976" cy="175432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CARACTERÍSTICAS </a:t>
            </a:r>
            <a:r>
              <a:rPr lang="es-E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MAS IMPORTANTES </a:t>
            </a:r>
            <a:endParaRPr lang="es-E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9218" name="Picture 2" descr="d:\Users\Secundaria\Downloads\MJ-giphy.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2195" y="4940718"/>
            <a:ext cx="2291171" cy="17164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61221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074"/>
                                        </p:tgtEl>
                                        <p:attrNameLst>
                                          <p:attrName>style.visibility</p:attrName>
                                        </p:attrNameLst>
                                      </p:cBhvr>
                                      <p:to>
                                        <p:strVal val="visible"/>
                                      </p:to>
                                    </p:set>
                                    <p:anim calcmode="lin" valueType="num">
                                      <p:cBhvr>
                                        <p:cTn id="31" dur="1000" fill="hold"/>
                                        <p:tgtEl>
                                          <p:spTgt spid="3074"/>
                                        </p:tgtEl>
                                        <p:attrNameLst>
                                          <p:attrName>ppt_w</p:attrName>
                                        </p:attrNameLst>
                                      </p:cBhvr>
                                      <p:tavLst>
                                        <p:tav tm="0">
                                          <p:val>
                                            <p:fltVal val="0"/>
                                          </p:val>
                                        </p:tav>
                                        <p:tav tm="100000">
                                          <p:val>
                                            <p:strVal val="#ppt_w"/>
                                          </p:val>
                                        </p:tav>
                                      </p:tavLst>
                                    </p:anim>
                                    <p:anim calcmode="lin" valueType="num">
                                      <p:cBhvr>
                                        <p:cTn id="32" dur="1000" fill="hold"/>
                                        <p:tgtEl>
                                          <p:spTgt spid="3074"/>
                                        </p:tgtEl>
                                        <p:attrNameLst>
                                          <p:attrName>ppt_h</p:attrName>
                                        </p:attrNameLst>
                                      </p:cBhvr>
                                      <p:tavLst>
                                        <p:tav tm="0">
                                          <p:val>
                                            <p:fltVal val="0"/>
                                          </p:val>
                                        </p:tav>
                                        <p:tav tm="100000">
                                          <p:val>
                                            <p:strVal val="#ppt_h"/>
                                          </p:val>
                                        </p:tav>
                                      </p:tavLst>
                                    </p:anim>
                                    <p:anim calcmode="lin" valueType="num">
                                      <p:cBhvr>
                                        <p:cTn id="33" dur="1000" fill="hold"/>
                                        <p:tgtEl>
                                          <p:spTgt spid="3074"/>
                                        </p:tgtEl>
                                        <p:attrNameLst>
                                          <p:attrName>style.rotation</p:attrName>
                                        </p:attrNameLst>
                                      </p:cBhvr>
                                      <p:tavLst>
                                        <p:tav tm="0">
                                          <p:val>
                                            <p:fltVal val="90"/>
                                          </p:val>
                                        </p:tav>
                                        <p:tav tm="100000">
                                          <p:val>
                                            <p:fltVal val="0"/>
                                          </p:val>
                                        </p:tav>
                                      </p:tavLst>
                                    </p:anim>
                                    <p:animEffect transition="in" filter="fade">
                                      <p:cBhvr>
                                        <p:cTn id="34" dur="1000"/>
                                        <p:tgtEl>
                                          <p:spTgt spid="3074"/>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9218"/>
                                        </p:tgtEl>
                                        <p:attrNameLst>
                                          <p:attrName>style.visibility</p:attrName>
                                        </p:attrNameLst>
                                      </p:cBhvr>
                                      <p:to>
                                        <p:strVal val="visible"/>
                                      </p:to>
                                    </p:set>
                                    <p:anim calcmode="lin" valueType="num">
                                      <p:cBhvr additive="base">
                                        <p:cTn id="39" dur="500" fill="hold"/>
                                        <p:tgtEl>
                                          <p:spTgt spid="9218"/>
                                        </p:tgtEl>
                                        <p:attrNameLst>
                                          <p:attrName>ppt_x</p:attrName>
                                        </p:attrNameLst>
                                      </p:cBhvr>
                                      <p:tavLst>
                                        <p:tav tm="0">
                                          <p:val>
                                            <p:strVal val="#ppt_x"/>
                                          </p:val>
                                        </p:tav>
                                        <p:tav tm="100000">
                                          <p:val>
                                            <p:strVal val="#ppt_x"/>
                                          </p:val>
                                        </p:tav>
                                      </p:tavLst>
                                    </p:anim>
                                    <p:anim calcmode="lin" valueType="num">
                                      <p:cBhvr additive="base">
                                        <p:cTn id="40"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79512" y="1268760"/>
            <a:ext cx="8147215" cy="5601533"/>
          </a:xfrm>
          <a:prstGeom prst="rect">
            <a:avLst/>
          </a:prstGeom>
        </p:spPr>
        <p:txBody>
          <a:bodyPr wrap="square">
            <a:spAutoFit/>
          </a:bodyPr>
          <a:lstStyle/>
          <a:p>
            <a:r>
              <a:rPr lang="es-MX" sz="2000" b="1" dirty="0"/>
              <a:t>1. Barra de herramientas de accesos rápidos</a:t>
            </a:r>
          </a:p>
          <a:p>
            <a:r>
              <a:rPr lang="es-MX" sz="2000" b="1" dirty="0" smtClean="0"/>
              <a:t>Se caracteriza por que contiene normalmente las opciones </a:t>
            </a:r>
          </a:p>
          <a:p>
            <a:r>
              <a:rPr lang="es-MX" sz="2000" b="1" dirty="0" smtClean="0"/>
              <a:t>que se usan con mayor frecuencia, como son Abrir, Guardar, </a:t>
            </a:r>
          </a:p>
          <a:p>
            <a:r>
              <a:rPr lang="es-MX" sz="2000" b="1" dirty="0" smtClean="0"/>
              <a:t>Deshacer, etc.</a:t>
            </a:r>
          </a:p>
          <a:p>
            <a:r>
              <a:rPr lang="es-MX" sz="2000" b="1" dirty="0" smtClean="0"/>
              <a:t> Puedes personalizar dichos íconos a tu gusto.</a:t>
            </a:r>
          </a:p>
          <a:p>
            <a:r>
              <a:rPr lang="es-MX" sz="2000" b="1" dirty="0" smtClean="0"/>
              <a:t>2</a:t>
            </a:r>
            <a:r>
              <a:rPr lang="es-MX" sz="2000" b="1" dirty="0"/>
              <a:t>. Fichas o pestañas</a:t>
            </a:r>
          </a:p>
          <a:p>
            <a:r>
              <a:rPr lang="es-MX" sz="2000" b="1" dirty="0" smtClean="0"/>
              <a:t>Son </a:t>
            </a:r>
            <a:r>
              <a:rPr lang="es-MX" sz="2000" b="1" dirty="0"/>
              <a:t>una serie de separadores que contienen distintas funciones para utilizar dentro de la cinta de opciones, entre las que destacan Transiciones y Animaciones.</a:t>
            </a:r>
          </a:p>
          <a:p>
            <a:r>
              <a:rPr lang="es-MX" sz="2000" b="1" dirty="0" smtClean="0"/>
              <a:t>3</a:t>
            </a:r>
            <a:r>
              <a:rPr lang="es-MX" sz="2000" b="1" dirty="0"/>
              <a:t>. Cinta de opciones</a:t>
            </a:r>
          </a:p>
          <a:p>
            <a:r>
              <a:rPr lang="es-MX" sz="2000" b="1" dirty="0" smtClean="0"/>
              <a:t>Contiene </a:t>
            </a:r>
            <a:r>
              <a:rPr lang="es-MX" sz="2000" b="1" dirty="0"/>
              <a:t>todos los botones y comandos que necesitas para crear tus presentaciones en PowerPoint. Está compuesta de múltiples pestañas y estas, a su vez, contienen los comandos agrupados según su función, cada agrupación se llama Grupo de Herramientas y debajo tiene el nombre que lleva ese grupo en específico, por ejemplo, en la pestaña Inicio, se encuentra la cinta de opciones, uno de sus grupos de herramientas se llama «Portapapeles».</a:t>
            </a:r>
          </a:p>
          <a:p>
            <a:endParaRPr lang="es-MX" dirty="0"/>
          </a:p>
        </p:txBody>
      </p:sp>
      <p:sp>
        <p:nvSpPr>
          <p:cNvPr id="7" name="6 Rectángulo"/>
          <p:cNvSpPr/>
          <p:nvPr/>
        </p:nvSpPr>
        <p:spPr>
          <a:xfrm>
            <a:off x="365561" y="547594"/>
            <a:ext cx="8438207"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ELEMENTOS Y FUNCIONES  </a:t>
            </a:r>
            <a:endParaRPr lang="es-E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0243" name="Picture 3" descr="d:\Users\Secundaria\Downloads\855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732240" y="1470924"/>
            <a:ext cx="2224549" cy="1512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4375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243"/>
                                        </p:tgtEl>
                                        <p:attrNameLst>
                                          <p:attrName>style.visibility</p:attrName>
                                        </p:attrNameLst>
                                      </p:cBhvr>
                                      <p:to>
                                        <p:strVal val="visible"/>
                                      </p:to>
                                    </p:set>
                                    <p:anim calcmode="lin" valueType="num">
                                      <p:cBhvr>
                                        <p:cTn id="12" dur="500" fill="hold"/>
                                        <p:tgtEl>
                                          <p:spTgt spid="10243"/>
                                        </p:tgtEl>
                                        <p:attrNameLst>
                                          <p:attrName>ppt_w</p:attrName>
                                        </p:attrNameLst>
                                      </p:cBhvr>
                                      <p:tavLst>
                                        <p:tav tm="0">
                                          <p:val>
                                            <p:fltVal val="0"/>
                                          </p:val>
                                        </p:tav>
                                        <p:tav tm="100000">
                                          <p:val>
                                            <p:strVal val="#ppt_w"/>
                                          </p:val>
                                        </p:tav>
                                      </p:tavLst>
                                    </p:anim>
                                    <p:anim calcmode="lin" valueType="num">
                                      <p:cBhvr>
                                        <p:cTn id="13" dur="500" fill="hold"/>
                                        <p:tgtEl>
                                          <p:spTgt spid="10243"/>
                                        </p:tgtEl>
                                        <p:attrNameLst>
                                          <p:attrName>ppt_h</p:attrName>
                                        </p:attrNameLst>
                                      </p:cBhvr>
                                      <p:tavLst>
                                        <p:tav tm="0">
                                          <p:val>
                                            <p:fltVal val="0"/>
                                          </p:val>
                                        </p:tav>
                                        <p:tav tm="100000">
                                          <p:val>
                                            <p:strVal val="#ppt_h"/>
                                          </p:val>
                                        </p:tav>
                                      </p:tavLst>
                                    </p:anim>
                                    <p:animEffect transition="in" filter="fade">
                                      <p:cBhvr>
                                        <p:cTn id="14"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267445"/>
            <a:ext cx="7992888" cy="6524863"/>
          </a:xfrm>
          <a:prstGeom prst="rect">
            <a:avLst/>
          </a:prstGeom>
        </p:spPr>
        <p:txBody>
          <a:bodyPr wrap="square">
            <a:spAutoFit/>
          </a:bodyPr>
          <a:lstStyle/>
          <a:p>
            <a:endParaRPr lang="es-MX" dirty="0"/>
          </a:p>
          <a:p>
            <a:r>
              <a:rPr lang="es-MX" sz="2000" b="1" dirty="0" smtClean="0"/>
              <a:t>4</a:t>
            </a:r>
            <a:r>
              <a:rPr lang="es-MX" sz="2000" b="1" dirty="0"/>
              <a:t>. Cuenta de usuario</a:t>
            </a:r>
          </a:p>
          <a:p>
            <a:r>
              <a:rPr lang="es-MX" sz="2000" b="1" dirty="0" smtClean="0"/>
              <a:t>Desde </a:t>
            </a:r>
            <a:r>
              <a:rPr lang="es-MX" sz="2000" b="1" dirty="0"/>
              <a:t>aquí puedes ver tu cuenta de Microsoft, con la cuál está registrado tu producto de Office, puedes acceder a tu perfil y cambiar tu cuenta</a:t>
            </a:r>
            <a:r>
              <a:rPr lang="es-MX" sz="2000" b="1" dirty="0" smtClean="0"/>
              <a:t>.</a:t>
            </a:r>
            <a:endParaRPr lang="es-MX" sz="2000" b="1" dirty="0"/>
          </a:p>
          <a:p>
            <a:r>
              <a:rPr lang="es-MX" sz="2000" b="1" dirty="0" smtClean="0"/>
              <a:t>5</a:t>
            </a:r>
            <a:r>
              <a:rPr lang="es-MX" sz="2000" b="1" dirty="0"/>
              <a:t>. ¿Qué hacer? / Indicar</a:t>
            </a:r>
          </a:p>
          <a:p>
            <a:r>
              <a:rPr lang="es-MX" sz="2000" b="1" dirty="0" smtClean="0"/>
              <a:t>Este </a:t>
            </a:r>
            <a:r>
              <a:rPr lang="es-MX" sz="2000" b="1" dirty="0"/>
              <a:t>botón o comando te ayudará a buscar y encontrar </a:t>
            </a:r>
            <a:endParaRPr lang="es-MX" sz="2000" b="1" dirty="0" smtClean="0"/>
          </a:p>
          <a:p>
            <a:r>
              <a:rPr lang="es-MX" sz="2000" b="1" dirty="0" smtClean="0"/>
              <a:t>rápidamente </a:t>
            </a:r>
            <a:r>
              <a:rPr lang="es-MX" sz="2000" b="1" dirty="0"/>
              <a:t>algunas herramientas de PowerPoint y </a:t>
            </a:r>
            <a:endParaRPr lang="es-MX" sz="2000" b="1" dirty="0" smtClean="0"/>
          </a:p>
          <a:p>
            <a:r>
              <a:rPr lang="es-MX" sz="2000" b="1" dirty="0" smtClean="0"/>
              <a:t>elementos </a:t>
            </a:r>
            <a:r>
              <a:rPr lang="es-MX" sz="2000" b="1" dirty="0"/>
              <a:t>que desees usar para crear </a:t>
            </a:r>
            <a:r>
              <a:rPr lang="es-MX" sz="2000" b="1" dirty="0" smtClean="0"/>
              <a:t>tu</a:t>
            </a:r>
          </a:p>
          <a:p>
            <a:r>
              <a:rPr lang="es-MX" sz="2000" b="1" dirty="0" smtClean="0"/>
              <a:t> </a:t>
            </a:r>
            <a:r>
              <a:rPr lang="es-MX" sz="2000" b="1" dirty="0"/>
              <a:t>presentación.</a:t>
            </a:r>
          </a:p>
          <a:p>
            <a:r>
              <a:rPr lang="es-MX" sz="2000" b="1" dirty="0" smtClean="0"/>
              <a:t>6</a:t>
            </a:r>
            <a:r>
              <a:rPr lang="es-MX" sz="2000" b="1" dirty="0"/>
              <a:t>. Panel de navegación de diapositivas</a:t>
            </a:r>
          </a:p>
          <a:p>
            <a:r>
              <a:rPr lang="es-MX" sz="2000" b="1" dirty="0" smtClean="0"/>
              <a:t>En </a:t>
            </a:r>
            <a:r>
              <a:rPr lang="es-MX" sz="2000" b="1" dirty="0"/>
              <a:t>esta área se muestra la cantidad de diapositivas que tienes en tu documento, puede moverlas de lugar, agregar o quitar, según tus necesidades.</a:t>
            </a:r>
          </a:p>
          <a:p>
            <a:r>
              <a:rPr lang="es-MX" sz="2000" b="1" dirty="0" smtClean="0"/>
              <a:t>7</a:t>
            </a:r>
            <a:r>
              <a:rPr lang="es-MX" sz="2000" b="1" dirty="0"/>
              <a:t>. Espacio de trabajo</a:t>
            </a:r>
          </a:p>
          <a:p>
            <a:r>
              <a:rPr lang="es-MX" sz="2000" b="1" dirty="0" smtClean="0"/>
              <a:t>Esta </a:t>
            </a:r>
            <a:r>
              <a:rPr lang="es-MX" sz="2000" b="1" dirty="0"/>
              <a:t>área, también llamada diapositiva en blanco, es el espacio de trabajo en PowerPoint, aquí agregarás todos los elementos que contendrá tu presentación digital.</a:t>
            </a:r>
          </a:p>
          <a:p>
            <a:r>
              <a:rPr lang="es-MX" sz="2000" b="1" dirty="0" smtClean="0"/>
              <a:t>8</a:t>
            </a:r>
            <a:r>
              <a:rPr lang="es-MX" sz="2000" b="1" dirty="0"/>
              <a:t>. </a:t>
            </a:r>
            <a:r>
              <a:rPr lang="es-MX" sz="2000" b="1" dirty="0" smtClean="0"/>
              <a:t>Número </a:t>
            </a:r>
            <a:r>
              <a:rPr lang="es-MX" sz="2000" b="1" dirty="0"/>
              <a:t>de diapositiva</a:t>
            </a:r>
          </a:p>
          <a:p>
            <a:r>
              <a:rPr lang="es-MX" sz="2000" b="1" dirty="0" smtClean="0"/>
              <a:t>Este </a:t>
            </a:r>
            <a:r>
              <a:rPr lang="es-MX" sz="2000" b="1" dirty="0"/>
              <a:t>es un contador que te muestra principalmente el número de la diapositiva en la que te encuentras trabajando, así como el total de diapositivas que contiene tu presentación</a:t>
            </a:r>
            <a:r>
              <a:rPr lang="es-MX" sz="2000" b="1" dirty="0" smtClean="0"/>
              <a:t>.</a:t>
            </a:r>
            <a:endParaRPr lang="es-MX" sz="2000" b="1" dirty="0"/>
          </a:p>
        </p:txBody>
      </p:sp>
      <p:pic>
        <p:nvPicPr>
          <p:cNvPr id="11266" name="Picture 2" descr="d:\Users\Secundaria\Downloads\gif-animado-generado-con-giphy.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0192" y="1622720"/>
            <a:ext cx="2643961" cy="1734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88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wipe(down)">
                                      <p:cBhvr>
                                        <p:cTn id="12"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259397"/>
            <a:ext cx="6624736" cy="6832640"/>
          </a:xfrm>
          <a:prstGeom prst="rect">
            <a:avLst/>
          </a:prstGeom>
        </p:spPr>
        <p:txBody>
          <a:bodyPr wrap="square">
            <a:spAutoFit/>
          </a:bodyPr>
          <a:lstStyle/>
          <a:p>
            <a:r>
              <a:rPr lang="es-MX" sz="2000" b="1" dirty="0" smtClean="0"/>
              <a:t>9.Notas</a:t>
            </a:r>
            <a:endParaRPr lang="es-MX" sz="2000" b="1" dirty="0"/>
          </a:p>
          <a:p>
            <a:r>
              <a:rPr lang="es-MX" sz="2000" b="1" dirty="0" smtClean="0"/>
              <a:t>Cuando </a:t>
            </a:r>
            <a:r>
              <a:rPr lang="es-MX" sz="2000" b="1" dirty="0"/>
              <a:t>hagas clic en esta opción podrás </a:t>
            </a:r>
            <a:r>
              <a:rPr lang="es-MX" sz="2000" b="1" dirty="0" smtClean="0"/>
              <a:t>agregar</a:t>
            </a:r>
          </a:p>
          <a:p>
            <a:r>
              <a:rPr lang="es-MX" sz="2000" b="1" dirty="0" smtClean="0"/>
              <a:t> </a:t>
            </a:r>
            <a:r>
              <a:rPr lang="es-MX" sz="2000" b="1" dirty="0"/>
              <a:t>notas en la diapositiva que te pueden ayudar </a:t>
            </a:r>
            <a:r>
              <a:rPr lang="es-MX" sz="2000" b="1" dirty="0" smtClean="0"/>
              <a:t>cuando </a:t>
            </a:r>
            <a:r>
              <a:rPr lang="es-MX" sz="2000" b="1" dirty="0"/>
              <a:t>estés </a:t>
            </a:r>
            <a:endParaRPr lang="es-MX" sz="2000" b="1" dirty="0" smtClean="0"/>
          </a:p>
          <a:p>
            <a:r>
              <a:rPr lang="es-MX" sz="2000" b="1" dirty="0" smtClean="0"/>
              <a:t>realizando </a:t>
            </a:r>
            <a:r>
              <a:rPr lang="es-MX" sz="2000" b="1" dirty="0"/>
              <a:t>tu presentación en público.</a:t>
            </a:r>
          </a:p>
          <a:p>
            <a:r>
              <a:rPr lang="es-MX" sz="2000" b="1" dirty="0" smtClean="0"/>
              <a:t>10</a:t>
            </a:r>
            <a:r>
              <a:rPr lang="es-MX" sz="2000" b="1" dirty="0"/>
              <a:t>. Modos de visualización</a:t>
            </a:r>
          </a:p>
          <a:p>
            <a:r>
              <a:rPr lang="es-MX" sz="2000" b="1" dirty="0" smtClean="0"/>
              <a:t>Encontrarás </a:t>
            </a:r>
            <a:r>
              <a:rPr lang="es-MX" sz="2000" b="1" dirty="0"/>
              <a:t>cuatro formas de ver una presentación. Normal, clasificador de diapositivas y vista lectura, el último ícono se llama «Presentación con diapositivas» que explicaré más adelante.</a:t>
            </a:r>
          </a:p>
          <a:p>
            <a:r>
              <a:rPr lang="es-MX" sz="2000" b="1" dirty="0" smtClean="0"/>
              <a:t>11</a:t>
            </a:r>
            <a:r>
              <a:rPr lang="es-MX" sz="2000" b="1" dirty="0"/>
              <a:t>. Control deslizante del zoom</a:t>
            </a:r>
          </a:p>
          <a:p>
            <a:r>
              <a:rPr lang="es-MX" sz="2000" b="1" dirty="0" smtClean="0"/>
              <a:t>Con </a:t>
            </a:r>
            <a:r>
              <a:rPr lang="es-MX" sz="2000" b="1" dirty="0"/>
              <a:t>esta pequeña barra podrás acerca o alejar tu documento para visualizar los elementos como mejor prefieras.</a:t>
            </a:r>
          </a:p>
          <a:p>
            <a:r>
              <a:rPr lang="es-MX" sz="2000" b="1" dirty="0" smtClean="0"/>
              <a:t>12</a:t>
            </a:r>
            <a:r>
              <a:rPr lang="es-MX" sz="2000" b="1" dirty="0"/>
              <a:t>. Presentación con diapositivas</a:t>
            </a:r>
          </a:p>
          <a:p>
            <a:r>
              <a:rPr lang="es-MX" sz="2000" b="1" dirty="0" smtClean="0"/>
              <a:t>Este </a:t>
            </a:r>
            <a:r>
              <a:rPr lang="es-MX" sz="2000" b="1" dirty="0"/>
              <a:t>es uno de los pequeños botones más importantes dentro de PowerPoint, ya que es el que permite visualizar todo lo que has creado en tu presentación en pantalla completa, puedes oprimir este botón o hacer clic en tu tecla F5</a:t>
            </a:r>
            <a:r>
              <a:rPr lang="es-MX" sz="2000" b="1" dirty="0" smtClean="0"/>
              <a:t>.</a:t>
            </a:r>
          </a:p>
          <a:p>
            <a:r>
              <a:rPr lang="es-AR" sz="2000" b="1" dirty="0">
                <a:hlinkClick r:id="rId2"/>
              </a:rPr>
              <a:t>https://fernandoarciniega.com/elementos-de-la-pantalla-de-power-point</a:t>
            </a:r>
            <a:r>
              <a:rPr lang="es-AR" sz="2000" b="1" dirty="0" smtClean="0">
                <a:hlinkClick r:id="rId2"/>
              </a:rPr>
              <a:t>/</a:t>
            </a:r>
            <a:endParaRPr lang="es-AR" sz="2000" b="1" dirty="0" smtClean="0"/>
          </a:p>
          <a:p>
            <a:endParaRPr lang="es-AR"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2645" y="2852936"/>
            <a:ext cx="2575830" cy="1977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descr="d:\Users\Secundaria\Downloads\tenor_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32240" y="476672"/>
            <a:ext cx="2240309" cy="1728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58091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p:cTn id="12" dur="500" fill="hold"/>
                                        <p:tgtEl>
                                          <p:spTgt spid="2050"/>
                                        </p:tgtEl>
                                        <p:attrNameLst>
                                          <p:attrName>ppt_w</p:attrName>
                                        </p:attrNameLst>
                                      </p:cBhvr>
                                      <p:tavLst>
                                        <p:tav tm="0">
                                          <p:val>
                                            <p:fltVal val="0"/>
                                          </p:val>
                                        </p:tav>
                                        <p:tav tm="100000">
                                          <p:val>
                                            <p:strVal val="#ppt_w"/>
                                          </p:val>
                                        </p:tav>
                                      </p:tavLst>
                                    </p:anim>
                                    <p:anim calcmode="lin" valueType="num">
                                      <p:cBhvr>
                                        <p:cTn id="13" dur="500" fill="hold"/>
                                        <p:tgtEl>
                                          <p:spTgt spid="2050"/>
                                        </p:tgtEl>
                                        <p:attrNameLst>
                                          <p:attrName>ppt_h</p:attrName>
                                        </p:attrNameLst>
                                      </p:cBhvr>
                                      <p:tavLst>
                                        <p:tav tm="0">
                                          <p:val>
                                            <p:fltVal val="0"/>
                                          </p:val>
                                        </p:tav>
                                        <p:tav tm="100000">
                                          <p:val>
                                            <p:strVal val="#ppt_h"/>
                                          </p:val>
                                        </p:tav>
                                      </p:tavLst>
                                    </p:anim>
                                    <p:animEffect transition="in" filter="fade">
                                      <p:cBhvr>
                                        <p:cTn id="14" dur="500"/>
                                        <p:tgtEl>
                                          <p:spTgt spid="205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2290"/>
                                        </p:tgtEl>
                                        <p:attrNameLst>
                                          <p:attrName>style.visibility</p:attrName>
                                        </p:attrNameLst>
                                      </p:cBhvr>
                                      <p:to>
                                        <p:strVal val="visible"/>
                                      </p:to>
                                    </p:set>
                                    <p:animEffect transition="in" filter="randombar(horizontal)">
                                      <p:cBhvr>
                                        <p:cTn id="19"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7504" y="1322168"/>
            <a:ext cx="8183880" cy="5125342"/>
          </a:xfrm>
        </p:spPr>
        <p:txBody>
          <a:bodyPr>
            <a:normAutofit/>
          </a:bodyPr>
          <a:lstStyle/>
          <a:p>
            <a:r>
              <a:rPr lang="es-AR" b="1" dirty="0"/>
              <a:t>Vista </a:t>
            </a:r>
            <a:r>
              <a:rPr lang="es-AR" b="1" dirty="0" smtClean="0"/>
              <a:t>normal:</a:t>
            </a:r>
            <a:r>
              <a:rPr lang="es-MX" b="1" dirty="0" smtClean="0"/>
              <a:t>La </a:t>
            </a:r>
            <a:r>
              <a:rPr lang="es-MX" b="1" dirty="0"/>
              <a:t>vista normal es la que se utiliza para trabajar habitualmente, con ella podemos </a:t>
            </a:r>
            <a:r>
              <a:rPr lang="es-MX" b="1" dirty="0" smtClean="0"/>
              <a:t>ver, diseñar </a:t>
            </a:r>
            <a:r>
              <a:rPr lang="es-MX" b="1" dirty="0"/>
              <a:t>y modificar la diapositiva que seleccionamos</a:t>
            </a:r>
            <a:r>
              <a:rPr lang="es-MX" b="1" dirty="0" smtClean="0"/>
              <a:t>.</a:t>
            </a:r>
          </a:p>
          <a:p>
            <a:endParaRPr lang="es-MX" b="1" dirty="0"/>
          </a:p>
          <a:p>
            <a:endParaRPr lang="es-MX" b="1" dirty="0" smtClean="0"/>
          </a:p>
          <a:p>
            <a:endParaRPr lang="es-AR" b="1" dirty="0" smtClean="0"/>
          </a:p>
          <a:p>
            <a:r>
              <a:rPr lang="es-AR" b="1" dirty="0" smtClean="0"/>
              <a:t>Vista </a:t>
            </a:r>
            <a:r>
              <a:rPr lang="es-AR" b="1" dirty="0"/>
              <a:t>Clasificador de </a:t>
            </a:r>
            <a:r>
              <a:rPr lang="es-AR" b="1" dirty="0" smtClean="0"/>
              <a:t>diapositivas:</a:t>
            </a:r>
            <a:r>
              <a:rPr lang="es-MX" b="1" dirty="0"/>
              <a:t>La vista Clasificador de diapositivas es una vista exclusiva de las diapositivas en forma de miniaturas</a:t>
            </a:r>
            <a:r>
              <a:rPr lang="es-MX" b="1" dirty="0" smtClean="0"/>
              <a:t>.</a:t>
            </a:r>
          </a:p>
          <a:p>
            <a:endParaRPr lang="es-MX" b="1" dirty="0"/>
          </a:p>
          <a:p>
            <a:endParaRPr lang="es-MX" b="1" dirty="0" smtClean="0"/>
          </a:p>
          <a:p>
            <a:endParaRPr lang="es-MX" b="1" dirty="0"/>
          </a:p>
          <a:p>
            <a:endParaRPr lang="es-MX" b="1" dirty="0" smtClean="0"/>
          </a:p>
          <a:p>
            <a:endParaRPr lang="es-AR" b="1" dirty="0" smtClean="0"/>
          </a:p>
          <a:p>
            <a:endParaRPr lang="es-AR" b="1" dirty="0"/>
          </a:p>
          <a:p>
            <a:endParaRPr lang="es-AR" b="1" dirty="0" smtClean="0"/>
          </a:p>
          <a:p>
            <a:endParaRPr lang="es-MX" b="1" dirty="0"/>
          </a:p>
          <a:p>
            <a:endParaRPr lang="es-AR" b="1" dirty="0"/>
          </a:p>
          <a:p>
            <a:endParaRPr lang="es-AR" b="1" dirty="0" smtClean="0"/>
          </a:p>
          <a:p>
            <a:endParaRPr lang="es-AR" b="1" dirty="0"/>
          </a:p>
          <a:p>
            <a:endParaRPr lang="es-AR" dirty="0"/>
          </a:p>
        </p:txBody>
      </p:sp>
      <p:sp>
        <p:nvSpPr>
          <p:cNvPr id="4" name="3 Rectángulo"/>
          <p:cNvSpPr/>
          <p:nvPr/>
        </p:nvSpPr>
        <p:spPr>
          <a:xfrm>
            <a:off x="1835696" y="548680"/>
            <a:ext cx="5180970"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5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TIPOS DE VISTAS</a:t>
            </a:r>
            <a:endParaRPr lang="es-ES" sz="5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4689" y="2708920"/>
            <a:ext cx="3415657" cy="1027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1848" y="4700092"/>
            <a:ext cx="2299447" cy="1722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descr="d:\Users\Secundaria\Downloads\congrats-gif-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820956" y="4888688"/>
            <a:ext cx="3165639" cy="1780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599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029"/>
                                        </p:tgtEl>
                                        <p:attrNameLst>
                                          <p:attrName>style.visibility</p:attrName>
                                        </p:attrNameLst>
                                      </p:cBhvr>
                                      <p:to>
                                        <p:strVal val="visible"/>
                                      </p:to>
                                    </p:set>
                                    <p:animEffect transition="in" filter="circle(in)">
                                      <p:cBhvr>
                                        <p:cTn id="25" dur="2000"/>
                                        <p:tgtEl>
                                          <p:spTgt spid="1029"/>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1031"/>
                                        </p:tgtEl>
                                        <p:attrNameLst>
                                          <p:attrName>style.visibility</p:attrName>
                                        </p:attrNameLst>
                                      </p:cBhvr>
                                      <p:to>
                                        <p:strVal val="visible"/>
                                      </p:to>
                                    </p:set>
                                    <p:animEffect transition="in" filter="wipe(down)">
                                      <p:cBhvr>
                                        <p:cTn id="30" dur="580">
                                          <p:stCondLst>
                                            <p:cond delay="0"/>
                                          </p:stCondLst>
                                        </p:cTn>
                                        <p:tgtEl>
                                          <p:spTgt spid="1031"/>
                                        </p:tgtEl>
                                      </p:cBhvr>
                                    </p:animEffect>
                                    <p:anim calcmode="lin" valueType="num">
                                      <p:cBhvr>
                                        <p:cTn id="31" dur="1822" tmFilter="0,0; 0.14,0.36; 0.43,0.73; 0.71,0.91; 1.0,1.0">
                                          <p:stCondLst>
                                            <p:cond delay="0"/>
                                          </p:stCondLst>
                                        </p:cTn>
                                        <p:tgtEl>
                                          <p:spTgt spid="1031"/>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031"/>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031"/>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031"/>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031"/>
                                        </p:tgtEl>
                                        <p:attrNameLst>
                                          <p:attrName>ppt_y</p:attrName>
                                        </p:attrNameLst>
                                      </p:cBhvr>
                                      <p:tavLst>
                                        <p:tav tm="0" fmla="#ppt_y-sin(pi*$)/81">
                                          <p:val>
                                            <p:fltVal val="0"/>
                                          </p:val>
                                        </p:tav>
                                        <p:tav tm="100000">
                                          <p:val>
                                            <p:fltVal val="1"/>
                                          </p:val>
                                        </p:tav>
                                      </p:tavLst>
                                    </p:anim>
                                    <p:animScale>
                                      <p:cBhvr>
                                        <p:cTn id="36" dur="26">
                                          <p:stCondLst>
                                            <p:cond delay="650"/>
                                          </p:stCondLst>
                                        </p:cTn>
                                        <p:tgtEl>
                                          <p:spTgt spid="1031"/>
                                        </p:tgtEl>
                                      </p:cBhvr>
                                      <p:to x="100000" y="60000"/>
                                    </p:animScale>
                                    <p:animScale>
                                      <p:cBhvr>
                                        <p:cTn id="37" dur="166" decel="50000">
                                          <p:stCondLst>
                                            <p:cond delay="676"/>
                                          </p:stCondLst>
                                        </p:cTn>
                                        <p:tgtEl>
                                          <p:spTgt spid="1031"/>
                                        </p:tgtEl>
                                      </p:cBhvr>
                                      <p:to x="100000" y="100000"/>
                                    </p:animScale>
                                    <p:animScale>
                                      <p:cBhvr>
                                        <p:cTn id="38" dur="26">
                                          <p:stCondLst>
                                            <p:cond delay="1312"/>
                                          </p:stCondLst>
                                        </p:cTn>
                                        <p:tgtEl>
                                          <p:spTgt spid="1031"/>
                                        </p:tgtEl>
                                      </p:cBhvr>
                                      <p:to x="100000" y="80000"/>
                                    </p:animScale>
                                    <p:animScale>
                                      <p:cBhvr>
                                        <p:cTn id="39" dur="166" decel="50000">
                                          <p:stCondLst>
                                            <p:cond delay="1338"/>
                                          </p:stCondLst>
                                        </p:cTn>
                                        <p:tgtEl>
                                          <p:spTgt spid="1031"/>
                                        </p:tgtEl>
                                      </p:cBhvr>
                                      <p:to x="100000" y="100000"/>
                                    </p:animScale>
                                    <p:animScale>
                                      <p:cBhvr>
                                        <p:cTn id="40" dur="26">
                                          <p:stCondLst>
                                            <p:cond delay="1642"/>
                                          </p:stCondLst>
                                        </p:cTn>
                                        <p:tgtEl>
                                          <p:spTgt spid="1031"/>
                                        </p:tgtEl>
                                      </p:cBhvr>
                                      <p:to x="100000" y="90000"/>
                                    </p:animScale>
                                    <p:animScale>
                                      <p:cBhvr>
                                        <p:cTn id="41" dur="166" decel="50000">
                                          <p:stCondLst>
                                            <p:cond delay="1668"/>
                                          </p:stCondLst>
                                        </p:cTn>
                                        <p:tgtEl>
                                          <p:spTgt spid="1031"/>
                                        </p:tgtEl>
                                      </p:cBhvr>
                                      <p:to x="100000" y="100000"/>
                                    </p:animScale>
                                    <p:animScale>
                                      <p:cBhvr>
                                        <p:cTn id="42" dur="26">
                                          <p:stCondLst>
                                            <p:cond delay="1808"/>
                                          </p:stCondLst>
                                        </p:cTn>
                                        <p:tgtEl>
                                          <p:spTgt spid="1031"/>
                                        </p:tgtEl>
                                      </p:cBhvr>
                                      <p:to x="100000" y="95000"/>
                                    </p:animScale>
                                    <p:animScale>
                                      <p:cBhvr>
                                        <p:cTn id="43" dur="166" decel="50000">
                                          <p:stCondLst>
                                            <p:cond delay="1834"/>
                                          </p:stCondLst>
                                        </p:cTn>
                                        <p:tgtEl>
                                          <p:spTgt spid="1031"/>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45" presetClass="entr" presetSubtype="0" fill="hold" nodeType="clickEffect">
                                  <p:stCondLst>
                                    <p:cond delay="0"/>
                                  </p:stCondLst>
                                  <p:childTnLst>
                                    <p:set>
                                      <p:cBhvr>
                                        <p:cTn id="47" dur="1" fill="hold">
                                          <p:stCondLst>
                                            <p:cond delay="0"/>
                                          </p:stCondLst>
                                        </p:cTn>
                                        <p:tgtEl>
                                          <p:spTgt spid="13314"/>
                                        </p:tgtEl>
                                        <p:attrNameLst>
                                          <p:attrName>style.visibility</p:attrName>
                                        </p:attrNameLst>
                                      </p:cBhvr>
                                      <p:to>
                                        <p:strVal val="visible"/>
                                      </p:to>
                                    </p:set>
                                    <p:animEffect transition="in" filter="fade">
                                      <p:cBhvr>
                                        <p:cTn id="48" dur="2000"/>
                                        <p:tgtEl>
                                          <p:spTgt spid="13314"/>
                                        </p:tgtEl>
                                      </p:cBhvr>
                                    </p:animEffect>
                                    <p:anim calcmode="lin" valueType="num">
                                      <p:cBhvr>
                                        <p:cTn id="49" dur="2000" fill="hold"/>
                                        <p:tgtEl>
                                          <p:spTgt spid="13314"/>
                                        </p:tgtEl>
                                        <p:attrNameLst>
                                          <p:attrName>ppt_w</p:attrName>
                                        </p:attrNameLst>
                                      </p:cBhvr>
                                      <p:tavLst>
                                        <p:tav tm="0" fmla="#ppt_w*sin(2.5*pi*$)">
                                          <p:val>
                                            <p:fltVal val="0"/>
                                          </p:val>
                                        </p:tav>
                                        <p:tav tm="100000">
                                          <p:val>
                                            <p:fltVal val="1"/>
                                          </p:val>
                                        </p:tav>
                                      </p:tavLst>
                                    </p:anim>
                                    <p:anim calcmode="lin" valueType="num">
                                      <p:cBhvr>
                                        <p:cTn id="50" dur="2000" fill="hold"/>
                                        <p:tgtEl>
                                          <p:spTgt spid="133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95536" y="188640"/>
            <a:ext cx="7416824" cy="1877437"/>
          </a:xfrm>
          <a:prstGeom prst="rect">
            <a:avLst/>
          </a:prstGeom>
        </p:spPr>
        <p:txBody>
          <a:bodyPr wrap="square">
            <a:spAutoFit/>
          </a:bodyPr>
          <a:lstStyle/>
          <a:p>
            <a:r>
              <a:rPr lang="es-MX" sz="2000" b="1" dirty="0"/>
              <a:t>Vista </a:t>
            </a:r>
            <a:r>
              <a:rPr lang="es-MX" sz="2000" b="1" dirty="0" smtClean="0"/>
              <a:t>Esquema: </a:t>
            </a:r>
            <a:r>
              <a:rPr lang="es-MX" sz="2000" b="1" dirty="0"/>
              <a:t>Muestra el texto de la diapositiva como un esquema, lo que resulta útil para comenzar a escribir el contenido: recopilar ideas, planear cómo desea presentarlas y cambiar el texto y las diapositivas de lugar</a:t>
            </a:r>
            <a:r>
              <a:rPr lang="es-MX" sz="2000" b="1" dirty="0" smtClean="0"/>
              <a:t>.</a:t>
            </a:r>
            <a:endParaRPr lang="es-MX" sz="6600" b="1" dirty="0" smtClean="0"/>
          </a:p>
          <a:p>
            <a:endParaRPr lang="es-MX" b="1" dirty="0"/>
          </a:p>
          <a:p>
            <a:endParaRPr lang="es-MX"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1127358"/>
            <a:ext cx="2320601"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414558" y="2371085"/>
            <a:ext cx="7273574" cy="1938992"/>
          </a:xfrm>
          <a:prstGeom prst="rect">
            <a:avLst/>
          </a:prstGeom>
        </p:spPr>
        <p:txBody>
          <a:bodyPr wrap="square">
            <a:spAutoFit/>
          </a:bodyPr>
          <a:lstStyle/>
          <a:p>
            <a:r>
              <a:rPr lang="es-MX" sz="2000" b="1" dirty="0" smtClean="0"/>
              <a:t>Vista </a:t>
            </a:r>
            <a:r>
              <a:rPr lang="es-MX" sz="2000" b="1" dirty="0"/>
              <a:t>Página de </a:t>
            </a:r>
            <a:r>
              <a:rPr lang="es-MX" sz="2000" b="1" dirty="0" smtClean="0"/>
              <a:t>notas: Agrega </a:t>
            </a:r>
            <a:r>
              <a:rPr lang="es-MX" sz="2000" b="1" dirty="0"/>
              <a:t>notas relacionadas con el contenido de cada diapositiva e imprímalas para usarlas como referencia mientras realiza la presentación, o cree notas para que la audiencia las vea impresas o en una página Web.</a:t>
            </a:r>
          </a:p>
          <a:p>
            <a:r>
              <a:rPr lang="es-MX" sz="2000" b="1" dirty="0"/>
              <a:t>La vista Clasificador de diapositivas es una vista exclusiva de las diapositivas en forma de miniaturas.</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0942" y="4287857"/>
            <a:ext cx="4360277" cy="201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descr="d:\Users\Secundaria\Downloads\bruce-almighty-comedy.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519475" y="4256913"/>
            <a:ext cx="2379390" cy="2309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4016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500"/>
                                        <p:tgtEl>
                                          <p:spTgt spid="205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051"/>
                                        </p:tgtEl>
                                        <p:attrNameLst>
                                          <p:attrName>style.visibility</p:attrName>
                                        </p:attrNameLst>
                                      </p:cBhvr>
                                      <p:to>
                                        <p:strVal val="visible"/>
                                      </p:to>
                                    </p:set>
                                    <p:animEffect transition="in" filter="barn(inVertical)">
                                      <p:cBhvr>
                                        <p:cTn id="26" dur="500"/>
                                        <p:tgtEl>
                                          <p:spTgt spid="2051"/>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363"/>
                                        </p:tgtEl>
                                        <p:attrNameLst>
                                          <p:attrName>style.visibility</p:attrName>
                                        </p:attrNameLst>
                                      </p:cBhvr>
                                      <p:to>
                                        <p:strVal val="visible"/>
                                      </p:to>
                                    </p:set>
                                    <p:anim calcmode="lin" valueType="num">
                                      <p:cBhvr additive="base">
                                        <p:cTn id="31" dur="500" fill="hold"/>
                                        <p:tgtEl>
                                          <p:spTgt spid="15363"/>
                                        </p:tgtEl>
                                        <p:attrNameLst>
                                          <p:attrName>ppt_x</p:attrName>
                                        </p:attrNameLst>
                                      </p:cBhvr>
                                      <p:tavLst>
                                        <p:tav tm="0">
                                          <p:val>
                                            <p:strVal val="#ppt_x"/>
                                          </p:val>
                                        </p:tav>
                                        <p:tav tm="100000">
                                          <p:val>
                                            <p:strVal val="#ppt_x"/>
                                          </p:val>
                                        </p:tav>
                                      </p:tavLst>
                                    </p:anim>
                                    <p:anim calcmode="lin" valueType="num">
                                      <p:cBhvr additive="base">
                                        <p:cTn id="32" dur="500" fill="hold"/>
                                        <p:tgtEl>
                                          <p:spTgt spid="153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Paja">
  <a:themeElements>
    <a:clrScheme name="Paja">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Intermedio">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ja">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Thatch</Template>
  <TotalTime>440</TotalTime>
  <Words>1076</Words>
  <Application>Microsoft Office PowerPoint</Application>
  <PresentationFormat>Presentación en pantalla (4:3)</PresentationFormat>
  <Paragraphs>107</Paragraphs>
  <Slides>15</Slides>
  <Notes>0</Notes>
  <HiddenSlides>0</HiddenSlides>
  <MMClips>0</MMClips>
  <ScaleCrop>false</ScaleCrop>
  <HeadingPairs>
    <vt:vector size="4" baseType="variant">
      <vt:variant>
        <vt:lpstr>Tema</vt:lpstr>
      </vt:variant>
      <vt:variant>
        <vt:i4>1</vt:i4>
      </vt:variant>
      <vt:variant>
        <vt:lpstr>Títulos de diapositiva</vt:lpstr>
      </vt:variant>
      <vt:variant>
        <vt:i4>15</vt:i4>
      </vt:variant>
    </vt:vector>
  </HeadingPairs>
  <TitlesOfParts>
    <vt:vector size="16" baseType="lpstr">
      <vt:lpstr>Paja</vt:lpstr>
      <vt:lpstr>POWER 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Secundaria</dc:creator>
  <cp:lastModifiedBy>Secundaria</cp:lastModifiedBy>
  <cp:revision>43</cp:revision>
  <dcterms:created xsi:type="dcterms:W3CDTF">2024-10-22T18:06:38Z</dcterms:created>
  <dcterms:modified xsi:type="dcterms:W3CDTF">2024-11-05T18:08:41Z</dcterms:modified>
</cp:coreProperties>
</file>