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 id="256" r:id="rId3"/>
    <p:sldId id="257" r:id="rId4"/>
    <p:sldId id="259" r:id="rId5"/>
    <p:sldId id="260" r:id="rId6"/>
    <p:sldId id="261" r:id="rId7"/>
    <p:sldId id="262" r:id="rId8"/>
    <p:sldId id="263" r:id="rId9"/>
  </p:sldIdLst>
  <p:sldSz cx="9144000" cy="5143500" type="screen16x9"/>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2" d="100"/>
          <a:sy n="102" d="100"/>
        </p:scale>
        <p:origin x="-456" y="2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2">
        <a:schemeClr val="bg1"/>
      </p:bgRef>
    </p:bg>
    <p:spTree>
      <p:nvGrpSpPr>
        <p:cNvPr id="1" name=""/>
        <p:cNvGrpSpPr/>
        <p:nvPr/>
      </p:nvGrpSpPr>
      <p:grpSpPr>
        <a:xfrm>
          <a:off x="0" y="0"/>
          <a:ext cx="0" cy="0"/>
          <a:chOff x="0" y="0"/>
          <a:chExt cx="0" cy="0"/>
        </a:xfrm>
      </p:grpSpPr>
      <p:sp>
        <p:nvSpPr>
          <p:cNvPr id="8" name="7 Rectángulo"/>
          <p:cNvSpPr/>
          <p:nvPr/>
        </p:nvSpPr>
        <p:spPr>
          <a:xfrm flipH="1">
            <a:off x="2667000" y="0"/>
            <a:ext cx="6477000" cy="51435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8 Conector recto"/>
          <p:cNvSpPr>
            <a:spLocks noChangeShapeType="1"/>
          </p:cNvSpPr>
          <p:nvPr/>
        </p:nvSpPr>
        <p:spPr bwMode="auto">
          <a:xfrm rot="16200000">
            <a:off x="95250" y="2571750"/>
            <a:ext cx="51435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11 Título"/>
          <p:cNvSpPr>
            <a:spLocks noGrp="1"/>
          </p:cNvSpPr>
          <p:nvPr>
            <p:ph type="ctrTitle"/>
          </p:nvPr>
        </p:nvSpPr>
        <p:spPr>
          <a:xfrm>
            <a:off x="3366868" y="400050"/>
            <a:ext cx="5105400" cy="2151126"/>
          </a:xfrm>
        </p:spPr>
        <p:txBody>
          <a:bodyPr lIns="45720" tIns="0" rIns="45720">
            <a:noAutofit/>
          </a:bodyPr>
          <a:lstStyle>
            <a:lvl1pPr algn="r">
              <a:defRPr sz="4200" b="1"/>
            </a:lvl1pPr>
            <a:extLst/>
          </a:lstStyle>
          <a:p>
            <a:r>
              <a:rPr kumimoji="0" lang="es-ES" smtClean="0"/>
              <a:t>Haga clic para modificar el estilo de título del patrón</a:t>
            </a:r>
            <a:endParaRPr kumimoji="0" lang="en-US"/>
          </a:p>
        </p:txBody>
      </p:sp>
      <p:sp>
        <p:nvSpPr>
          <p:cNvPr id="25" name="24 Subtítulo"/>
          <p:cNvSpPr>
            <a:spLocks noGrp="1"/>
          </p:cNvSpPr>
          <p:nvPr>
            <p:ph type="subTitle" idx="1"/>
          </p:nvPr>
        </p:nvSpPr>
        <p:spPr>
          <a:xfrm>
            <a:off x="3354442" y="2654898"/>
            <a:ext cx="5114778" cy="825936"/>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smtClean="0"/>
              <a:t>Haga clic para modificar el estilo de subtítulo del patrón</a:t>
            </a:r>
            <a:endParaRPr kumimoji="0" lang="en-US"/>
          </a:p>
        </p:txBody>
      </p:sp>
      <p:sp>
        <p:nvSpPr>
          <p:cNvPr id="31" name="30 Marcador de fecha"/>
          <p:cNvSpPr>
            <a:spLocks noGrp="1"/>
          </p:cNvSpPr>
          <p:nvPr>
            <p:ph type="dt" sz="half" idx="10"/>
          </p:nvPr>
        </p:nvSpPr>
        <p:spPr>
          <a:xfrm>
            <a:off x="5871224" y="4918459"/>
            <a:ext cx="2002464" cy="170177"/>
          </a:xfrm>
        </p:spPr>
        <p:txBody>
          <a:bodyPr/>
          <a:lstStyle>
            <a:lvl1pPr>
              <a:defRPr lang="en-US" smtClean="0">
                <a:solidFill>
                  <a:srgbClr val="FFFFFF"/>
                </a:solidFill>
              </a:defRPr>
            </a:lvl1pPr>
            <a:extLst/>
          </a:lstStyle>
          <a:p>
            <a:fld id="{1A4D192D-B415-4645-BB1A-7F6405573CB0}" type="datetimeFigureOut">
              <a:rPr lang="es-AR" smtClean="0"/>
              <a:t>5/11/2024</a:t>
            </a:fld>
            <a:endParaRPr lang="es-AR"/>
          </a:p>
        </p:txBody>
      </p:sp>
      <p:sp>
        <p:nvSpPr>
          <p:cNvPr id="18" name="17 Marcador de pie de página"/>
          <p:cNvSpPr>
            <a:spLocks noGrp="1"/>
          </p:cNvSpPr>
          <p:nvPr>
            <p:ph type="ftr" sz="quarter" idx="11"/>
          </p:nvPr>
        </p:nvSpPr>
        <p:spPr>
          <a:xfrm>
            <a:off x="2819400" y="4918460"/>
            <a:ext cx="2927722" cy="171450"/>
          </a:xfrm>
        </p:spPr>
        <p:txBody>
          <a:bodyPr/>
          <a:lstStyle>
            <a:lvl1pPr>
              <a:defRPr lang="en-US" dirty="0">
                <a:solidFill>
                  <a:srgbClr val="FFFFFF"/>
                </a:solidFill>
              </a:defRPr>
            </a:lvl1pPr>
            <a:extLst/>
          </a:lstStyle>
          <a:p>
            <a:endParaRPr lang="es-AR"/>
          </a:p>
        </p:txBody>
      </p:sp>
      <p:sp>
        <p:nvSpPr>
          <p:cNvPr id="29" name="28 Marcador de número de diapositiva"/>
          <p:cNvSpPr>
            <a:spLocks noGrp="1"/>
          </p:cNvSpPr>
          <p:nvPr>
            <p:ph type="sldNum" sz="quarter" idx="12"/>
          </p:nvPr>
        </p:nvSpPr>
        <p:spPr>
          <a:xfrm>
            <a:off x="7880884" y="4917186"/>
            <a:ext cx="588336" cy="171450"/>
          </a:xfrm>
        </p:spPr>
        <p:txBody>
          <a:bodyPr/>
          <a:lstStyle>
            <a:lvl1pPr>
              <a:defRPr lang="en-US" smtClean="0">
                <a:solidFill>
                  <a:srgbClr val="FFFFFF"/>
                </a:solidFill>
              </a:defRPr>
            </a:lvl1pPr>
            <a:extLst/>
          </a:lstStyle>
          <a:p>
            <a:fld id="{594B9942-E1ED-479E-941C-7A3D82F9D648}" type="slidenum">
              <a:rPr lang="es-AR" smtClean="0"/>
              <a:t>‹Nº›</a:t>
            </a:fld>
            <a:endParaRPr lang="es-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1A4D192D-B415-4645-BB1A-7F6405573CB0}" type="datetimeFigureOut">
              <a:rPr lang="es-AR" smtClean="0"/>
              <a:t>5/11/2024</a:t>
            </a:fld>
            <a:endParaRPr lang="es-AR"/>
          </a:p>
        </p:txBody>
      </p:sp>
      <p:sp>
        <p:nvSpPr>
          <p:cNvPr id="5" name="4 Marcador de pie de página"/>
          <p:cNvSpPr>
            <a:spLocks noGrp="1"/>
          </p:cNvSpPr>
          <p:nvPr>
            <p:ph type="ftr" sz="quarter" idx="11"/>
          </p:nvPr>
        </p:nvSpPr>
        <p:spPr/>
        <p:txBody>
          <a:bodyPr/>
          <a:lstStyle>
            <a:extLst/>
          </a:lstStyle>
          <a:p>
            <a:endParaRPr lang="es-AR"/>
          </a:p>
        </p:txBody>
      </p:sp>
      <p:sp>
        <p:nvSpPr>
          <p:cNvPr id="6" name="5 Marcador de número de diapositiva"/>
          <p:cNvSpPr>
            <a:spLocks noGrp="1"/>
          </p:cNvSpPr>
          <p:nvPr>
            <p:ph type="sldNum" sz="quarter" idx="12"/>
          </p:nvPr>
        </p:nvSpPr>
        <p:spPr/>
        <p:txBody>
          <a:bodyPr/>
          <a:lstStyle>
            <a:extLst/>
          </a:lstStyle>
          <a:p>
            <a:fld id="{594B9942-E1ED-479E-941C-7A3D82F9D648}" type="slidenum">
              <a:rPr lang="es-AR" smtClean="0"/>
              <a:t>‹Nº›</a:t>
            </a:fld>
            <a:endParaRPr lang="es-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53200" y="206217"/>
            <a:ext cx="1524000" cy="4388644"/>
          </a:xfrm>
        </p:spPr>
        <p:txBody>
          <a:bodyPr vert="eaVert" anchor="t"/>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05982"/>
            <a:ext cx="6019800" cy="4388644"/>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a:xfrm>
            <a:off x="4242816" y="4918459"/>
            <a:ext cx="2002464" cy="170177"/>
          </a:xfrm>
        </p:spPr>
        <p:txBody>
          <a:bodyPr/>
          <a:lstStyle>
            <a:extLst/>
          </a:lstStyle>
          <a:p>
            <a:fld id="{1A4D192D-B415-4645-BB1A-7F6405573CB0}" type="datetimeFigureOut">
              <a:rPr lang="es-AR" smtClean="0"/>
              <a:t>5/11/2024</a:t>
            </a:fld>
            <a:endParaRPr lang="es-AR"/>
          </a:p>
        </p:txBody>
      </p:sp>
      <p:sp>
        <p:nvSpPr>
          <p:cNvPr id="5" name="4 Marcador de pie de página"/>
          <p:cNvSpPr>
            <a:spLocks noGrp="1"/>
          </p:cNvSpPr>
          <p:nvPr>
            <p:ph type="ftr" sz="quarter" idx="11"/>
          </p:nvPr>
        </p:nvSpPr>
        <p:spPr>
          <a:xfrm>
            <a:off x="457200" y="4917186"/>
            <a:ext cx="3657600" cy="171450"/>
          </a:xfrm>
        </p:spPr>
        <p:txBody>
          <a:bodyPr/>
          <a:lstStyle>
            <a:extLst/>
          </a:lstStyle>
          <a:p>
            <a:endParaRPr lang="es-AR"/>
          </a:p>
        </p:txBody>
      </p:sp>
      <p:sp>
        <p:nvSpPr>
          <p:cNvPr id="6" name="5 Marcador de número de diapositiva"/>
          <p:cNvSpPr>
            <a:spLocks noGrp="1"/>
          </p:cNvSpPr>
          <p:nvPr>
            <p:ph type="sldNum" sz="quarter" idx="12"/>
          </p:nvPr>
        </p:nvSpPr>
        <p:spPr>
          <a:xfrm>
            <a:off x="6254496" y="4914900"/>
            <a:ext cx="588336" cy="171450"/>
          </a:xfrm>
        </p:spPr>
        <p:txBody>
          <a:bodyPr/>
          <a:lstStyle>
            <a:lvl1pPr>
              <a:defRPr>
                <a:solidFill>
                  <a:schemeClr val="tx2"/>
                </a:solidFill>
              </a:defRPr>
            </a:lvl1pPr>
            <a:extLst/>
          </a:lstStyle>
          <a:p>
            <a:fld id="{594B9942-E1ED-479E-941C-7A3D82F9D648}" type="slidenum">
              <a:rPr lang="es-AR" smtClean="0"/>
              <a:t>‹Nº›</a:t>
            </a:fld>
            <a:endParaRPr lang="es-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1A4D192D-B415-4645-BB1A-7F6405573CB0}" type="datetimeFigureOut">
              <a:rPr lang="es-AR" smtClean="0"/>
              <a:t>5/11/2024</a:t>
            </a:fld>
            <a:endParaRPr lang="es-AR"/>
          </a:p>
        </p:txBody>
      </p:sp>
      <p:sp>
        <p:nvSpPr>
          <p:cNvPr id="5" name="4 Marcador de pie de página"/>
          <p:cNvSpPr>
            <a:spLocks noGrp="1"/>
          </p:cNvSpPr>
          <p:nvPr>
            <p:ph type="ftr" sz="quarter" idx="11"/>
          </p:nvPr>
        </p:nvSpPr>
        <p:spPr/>
        <p:txBody>
          <a:bodyPr/>
          <a:lstStyle>
            <a:extLst/>
          </a:lstStyle>
          <a:p>
            <a:endParaRPr lang="es-AR"/>
          </a:p>
        </p:txBody>
      </p:sp>
      <p:sp>
        <p:nvSpPr>
          <p:cNvPr id="6" name="5 Marcador de número de diapositiva"/>
          <p:cNvSpPr>
            <a:spLocks noGrp="1"/>
          </p:cNvSpPr>
          <p:nvPr>
            <p:ph type="sldNum" sz="quarter" idx="12"/>
          </p:nvPr>
        </p:nvSpPr>
        <p:spPr/>
        <p:txBody>
          <a:bodyPr/>
          <a:lstStyle>
            <a:extLst/>
          </a:lstStyle>
          <a:p>
            <a:fld id="{594B9942-E1ED-479E-941C-7A3D82F9D648}" type="slidenum">
              <a:rPr lang="es-AR" smtClean="0"/>
              <a:t>‹Nº›</a:t>
            </a:fld>
            <a:endParaRPr lang="es-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1">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1066800" y="2116378"/>
            <a:ext cx="6255488" cy="1021556"/>
          </a:xfrm>
        </p:spPr>
        <p:txBody>
          <a:bodyPr tIns="0" anchor="t"/>
          <a:lstStyle>
            <a:lvl1pPr algn="r">
              <a:buNone/>
              <a:defRPr sz="4200" b="1" cap="all"/>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1066800" y="1428751"/>
            <a:ext cx="6255488" cy="557630"/>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a:xfrm>
            <a:off x="4724238" y="4917607"/>
            <a:ext cx="2002464" cy="170177"/>
          </a:xfrm>
        </p:spPr>
        <p:txBody>
          <a:bodyPr bIns="0" anchor="b"/>
          <a:lstStyle>
            <a:lvl1pPr>
              <a:defRPr>
                <a:solidFill>
                  <a:schemeClr val="tx2"/>
                </a:solidFill>
              </a:defRPr>
            </a:lvl1pPr>
            <a:extLst/>
          </a:lstStyle>
          <a:p>
            <a:fld id="{1A4D192D-B415-4645-BB1A-7F6405573CB0}" type="datetimeFigureOut">
              <a:rPr lang="es-AR" smtClean="0"/>
              <a:t>5/11/2024</a:t>
            </a:fld>
            <a:endParaRPr lang="es-AR"/>
          </a:p>
        </p:txBody>
      </p:sp>
      <p:sp>
        <p:nvSpPr>
          <p:cNvPr id="5" name="4 Marcador de pie de página"/>
          <p:cNvSpPr>
            <a:spLocks noGrp="1"/>
          </p:cNvSpPr>
          <p:nvPr>
            <p:ph type="ftr" sz="quarter" idx="11"/>
          </p:nvPr>
        </p:nvSpPr>
        <p:spPr>
          <a:xfrm>
            <a:off x="1735358" y="4917608"/>
            <a:ext cx="2895600" cy="171450"/>
          </a:xfrm>
        </p:spPr>
        <p:txBody>
          <a:bodyPr bIns="0" anchor="b"/>
          <a:lstStyle>
            <a:lvl1pPr>
              <a:defRPr>
                <a:solidFill>
                  <a:schemeClr val="tx2"/>
                </a:solidFill>
              </a:defRPr>
            </a:lvl1pPr>
            <a:extLst/>
          </a:lstStyle>
          <a:p>
            <a:endParaRPr lang="es-AR"/>
          </a:p>
        </p:txBody>
      </p:sp>
      <p:sp>
        <p:nvSpPr>
          <p:cNvPr id="6" name="5 Marcador de número de diapositiva"/>
          <p:cNvSpPr>
            <a:spLocks noGrp="1"/>
          </p:cNvSpPr>
          <p:nvPr>
            <p:ph type="sldNum" sz="quarter" idx="12"/>
          </p:nvPr>
        </p:nvSpPr>
        <p:spPr>
          <a:xfrm>
            <a:off x="6733952" y="4916334"/>
            <a:ext cx="588336" cy="171450"/>
          </a:xfrm>
        </p:spPr>
        <p:txBody>
          <a:bodyPr/>
          <a:lstStyle>
            <a:extLst/>
          </a:lstStyle>
          <a:p>
            <a:fld id="{594B9942-E1ED-479E-941C-7A3D82F9D648}" type="slidenum">
              <a:rPr lang="es-AR" smtClean="0"/>
              <a:t>‹Nº›</a:t>
            </a:fld>
            <a:endParaRPr lang="es-A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40030"/>
            <a:ext cx="7242048" cy="857250"/>
          </a:xfrm>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200151"/>
            <a:ext cx="3520440" cy="3394472"/>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178808" y="1200151"/>
            <a:ext cx="3520440" cy="3394472"/>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1A4D192D-B415-4645-BB1A-7F6405573CB0}" type="datetimeFigureOut">
              <a:rPr lang="es-AR" smtClean="0"/>
              <a:t>5/11/2024</a:t>
            </a:fld>
            <a:endParaRPr lang="es-AR"/>
          </a:p>
        </p:txBody>
      </p:sp>
      <p:sp>
        <p:nvSpPr>
          <p:cNvPr id="6" name="5 Marcador de pie de página"/>
          <p:cNvSpPr>
            <a:spLocks noGrp="1"/>
          </p:cNvSpPr>
          <p:nvPr>
            <p:ph type="ftr" sz="quarter" idx="11"/>
          </p:nvPr>
        </p:nvSpPr>
        <p:spPr/>
        <p:txBody>
          <a:bodyPr/>
          <a:lstStyle>
            <a:extLst/>
          </a:lstStyle>
          <a:p>
            <a:endParaRPr lang="es-AR"/>
          </a:p>
        </p:txBody>
      </p:sp>
      <p:sp>
        <p:nvSpPr>
          <p:cNvPr id="7" name="6 Marcador de número de diapositiva"/>
          <p:cNvSpPr>
            <a:spLocks noGrp="1"/>
          </p:cNvSpPr>
          <p:nvPr>
            <p:ph type="sldNum" sz="quarter" idx="12"/>
          </p:nvPr>
        </p:nvSpPr>
        <p:spPr/>
        <p:txBody>
          <a:bodyPr/>
          <a:lstStyle>
            <a:extLst/>
          </a:lstStyle>
          <a:p>
            <a:fld id="{594B9942-E1ED-479E-941C-7A3D82F9D648}" type="slidenum">
              <a:rPr lang="es-AR" smtClean="0"/>
              <a:t>‹Nº›</a:t>
            </a:fld>
            <a:endParaRPr lang="es-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40030"/>
            <a:ext cx="7242048" cy="857250"/>
          </a:xfrm>
        </p:spPr>
        <p:txBody>
          <a:bodyPr anchor="b"/>
          <a:lstStyle>
            <a:lvl1pPr>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4400550"/>
            <a:ext cx="3520440" cy="3429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178808" y="4400550"/>
            <a:ext cx="3520440" cy="3429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1283880"/>
            <a:ext cx="3520440" cy="30861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178808" y="1283880"/>
            <a:ext cx="3520440" cy="30861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extLst/>
          </a:lstStyle>
          <a:p>
            <a:fld id="{1A4D192D-B415-4645-BB1A-7F6405573CB0}" type="datetimeFigureOut">
              <a:rPr lang="es-AR" smtClean="0"/>
              <a:t>5/11/2024</a:t>
            </a:fld>
            <a:endParaRPr lang="es-AR"/>
          </a:p>
        </p:txBody>
      </p:sp>
      <p:sp>
        <p:nvSpPr>
          <p:cNvPr id="8" name="7 Marcador de pie de página"/>
          <p:cNvSpPr>
            <a:spLocks noGrp="1"/>
          </p:cNvSpPr>
          <p:nvPr>
            <p:ph type="ftr" sz="quarter" idx="11"/>
          </p:nvPr>
        </p:nvSpPr>
        <p:spPr/>
        <p:txBody>
          <a:bodyPr/>
          <a:lstStyle>
            <a:extLst/>
          </a:lstStyle>
          <a:p>
            <a:endParaRPr lang="es-AR"/>
          </a:p>
        </p:txBody>
      </p:sp>
      <p:sp>
        <p:nvSpPr>
          <p:cNvPr id="9" name="8 Marcador de número de diapositiva"/>
          <p:cNvSpPr>
            <a:spLocks noGrp="1"/>
          </p:cNvSpPr>
          <p:nvPr>
            <p:ph type="sldNum" sz="quarter" idx="12"/>
          </p:nvPr>
        </p:nvSpPr>
        <p:spPr/>
        <p:txBody>
          <a:bodyPr/>
          <a:lstStyle>
            <a:extLst/>
          </a:lstStyle>
          <a:p>
            <a:fld id="{594B9942-E1ED-479E-941C-7A3D82F9D648}" type="slidenum">
              <a:rPr lang="es-AR" smtClean="0"/>
              <a:t>‹Nº›</a:t>
            </a:fld>
            <a:endParaRPr lang="es-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40030"/>
            <a:ext cx="7242048" cy="857250"/>
          </a:xfrm>
        </p:spPr>
        <p:txBody>
          <a:bodyPr/>
          <a:lstStyle>
            <a:extLst/>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extLst/>
          </a:lstStyle>
          <a:p>
            <a:fld id="{1A4D192D-B415-4645-BB1A-7F6405573CB0}" type="datetimeFigureOut">
              <a:rPr lang="es-AR" smtClean="0"/>
              <a:t>5/11/2024</a:t>
            </a:fld>
            <a:endParaRPr lang="es-AR"/>
          </a:p>
        </p:txBody>
      </p:sp>
      <p:sp>
        <p:nvSpPr>
          <p:cNvPr id="4" name="3 Marcador de pie de página"/>
          <p:cNvSpPr>
            <a:spLocks noGrp="1"/>
          </p:cNvSpPr>
          <p:nvPr>
            <p:ph type="ftr" sz="quarter" idx="11"/>
          </p:nvPr>
        </p:nvSpPr>
        <p:spPr/>
        <p:txBody>
          <a:bodyPr/>
          <a:lstStyle>
            <a:extLst/>
          </a:lstStyle>
          <a:p>
            <a:endParaRPr lang="es-AR"/>
          </a:p>
        </p:txBody>
      </p:sp>
      <p:sp>
        <p:nvSpPr>
          <p:cNvPr id="5" name="4 Marcador de número de diapositiva"/>
          <p:cNvSpPr>
            <a:spLocks noGrp="1"/>
          </p:cNvSpPr>
          <p:nvPr>
            <p:ph type="sldNum" sz="quarter" idx="12"/>
          </p:nvPr>
        </p:nvSpPr>
        <p:spPr/>
        <p:txBody>
          <a:bodyPr/>
          <a:lstStyle>
            <a:extLst/>
          </a:lstStyle>
          <a:p>
            <a:fld id="{594B9942-E1ED-479E-941C-7A3D82F9D648}" type="slidenum">
              <a:rPr lang="es-AR" smtClean="0"/>
              <a:t>‹Nº›</a:t>
            </a:fld>
            <a:endParaRPr lang="es-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solidFill>
                  <a:schemeClr val="tx2"/>
                </a:solidFill>
              </a:defRPr>
            </a:lvl1pPr>
            <a:extLst/>
          </a:lstStyle>
          <a:p>
            <a:fld id="{1A4D192D-B415-4645-BB1A-7F6405573CB0}" type="datetimeFigureOut">
              <a:rPr lang="es-AR" smtClean="0"/>
              <a:t>5/11/2024</a:t>
            </a:fld>
            <a:endParaRPr lang="es-AR"/>
          </a:p>
        </p:txBody>
      </p:sp>
      <p:sp>
        <p:nvSpPr>
          <p:cNvPr id="3" name="2 Marcador de pie de página"/>
          <p:cNvSpPr>
            <a:spLocks noGrp="1"/>
          </p:cNvSpPr>
          <p:nvPr>
            <p:ph type="ftr" sz="quarter" idx="11"/>
          </p:nvPr>
        </p:nvSpPr>
        <p:spPr/>
        <p:txBody>
          <a:bodyPr/>
          <a:lstStyle>
            <a:lvl1pPr>
              <a:defRPr>
                <a:solidFill>
                  <a:schemeClr val="tx2"/>
                </a:solidFill>
              </a:defRPr>
            </a:lvl1pPr>
            <a:extLst/>
          </a:lstStyle>
          <a:p>
            <a:endParaRPr lang="es-AR"/>
          </a:p>
        </p:txBody>
      </p:sp>
      <p:sp>
        <p:nvSpPr>
          <p:cNvPr id="4" name="3 Marcador de número de diapositiva"/>
          <p:cNvSpPr>
            <a:spLocks noGrp="1"/>
          </p:cNvSpPr>
          <p:nvPr>
            <p:ph type="sldNum" sz="quarter" idx="12"/>
          </p:nvPr>
        </p:nvSpPr>
        <p:spPr/>
        <p:txBody>
          <a:bodyPr/>
          <a:lstStyle>
            <a:extLst/>
          </a:lstStyle>
          <a:p>
            <a:fld id="{594B9942-E1ED-479E-941C-7A3D82F9D648}" type="slidenum">
              <a:rPr lang="es-AR" smtClean="0"/>
              <a:t>‹Nº›</a:t>
            </a:fld>
            <a:endParaRPr lang="es-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171450"/>
            <a:ext cx="5897880" cy="880110"/>
          </a:xfrm>
        </p:spPr>
        <p:txBody>
          <a:bodyPr wrap="square" anchor="b"/>
          <a:lstStyle>
            <a:lvl1pPr algn="l">
              <a:buNone/>
              <a:defRPr lang="en-US" sz="2400" baseline="0" smtClean="0"/>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457200" y="1123062"/>
            <a:ext cx="5897880" cy="451884"/>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457200" y="1600200"/>
            <a:ext cx="7239000" cy="3278814"/>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1A4D192D-B415-4645-BB1A-7F6405573CB0}" type="datetimeFigureOut">
              <a:rPr lang="es-AR" smtClean="0"/>
              <a:t>5/11/2024</a:t>
            </a:fld>
            <a:endParaRPr lang="es-AR"/>
          </a:p>
        </p:txBody>
      </p:sp>
      <p:sp>
        <p:nvSpPr>
          <p:cNvPr id="6" name="5 Marcador de pie de página"/>
          <p:cNvSpPr>
            <a:spLocks noGrp="1"/>
          </p:cNvSpPr>
          <p:nvPr>
            <p:ph type="ftr" sz="quarter" idx="11"/>
          </p:nvPr>
        </p:nvSpPr>
        <p:spPr/>
        <p:txBody>
          <a:bodyPr/>
          <a:lstStyle>
            <a:extLst/>
          </a:lstStyle>
          <a:p>
            <a:endParaRPr lang="es-AR"/>
          </a:p>
        </p:txBody>
      </p:sp>
      <p:sp>
        <p:nvSpPr>
          <p:cNvPr id="7" name="6 Marcador de número de diapositiva"/>
          <p:cNvSpPr>
            <a:spLocks noGrp="1"/>
          </p:cNvSpPr>
          <p:nvPr>
            <p:ph type="sldNum" sz="quarter" idx="12"/>
          </p:nvPr>
        </p:nvSpPr>
        <p:spPr/>
        <p:txBody>
          <a:bodyPr/>
          <a:lstStyle>
            <a:extLst/>
          </a:lstStyle>
          <a:p>
            <a:fld id="{594B9942-E1ED-479E-941C-7A3D82F9D648}" type="slidenum">
              <a:rPr lang="es-AR" smtClean="0"/>
              <a:t>‹Nº›</a:t>
            </a:fld>
            <a:endParaRPr lang="es-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Ref idx="1002">
        <a:schemeClr val="bg2"/>
      </p:bgRef>
    </p:bg>
    <p:spTree>
      <p:nvGrpSpPr>
        <p:cNvPr id="1" name=""/>
        <p:cNvGrpSpPr/>
        <p:nvPr/>
      </p:nvGrpSpPr>
      <p:grpSpPr>
        <a:xfrm>
          <a:off x="0" y="0"/>
          <a:ext cx="0" cy="0"/>
          <a:chOff x="0" y="0"/>
          <a:chExt cx="0" cy="0"/>
        </a:xfrm>
      </p:grpSpPr>
      <p:sp>
        <p:nvSpPr>
          <p:cNvPr id="8" name="7 Rectángulo"/>
          <p:cNvSpPr/>
          <p:nvPr/>
        </p:nvSpPr>
        <p:spPr>
          <a:xfrm rot="21240000">
            <a:off x="597969" y="753501"/>
            <a:ext cx="4319527" cy="3234430"/>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8 Rectángulo"/>
          <p:cNvSpPr/>
          <p:nvPr/>
        </p:nvSpPr>
        <p:spPr>
          <a:xfrm rot="21420000">
            <a:off x="596707" y="749112"/>
            <a:ext cx="4319527" cy="3234430"/>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1 Título"/>
          <p:cNvSpPr>
            <a:spLocks noGrp="1"/>
          </p:cNvSpPr>
          <p:nvPr>
            <p:ph type="title"/>
          </p:nvPr>
        </p:nvSpPr>
        <p:spPr>
          <a:xfrm>
            <a:off x="5389098" y="857250"/>
            <a:ext cx="3429000" cy="154305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s-ES" smtClean="0"/>
              <a:t>Haga clic para modificar el estilo de título del patrón</a:t>
            </a:r>
            <a:endParaRPr kumimoji="0" lang="en-US" dirty="0"/>
          </a:p>
        </p:txBody>
      </p:sp>
      <p:sp>
        <p:nvSpPr>
          <p:cNvPr id="4" name="3 Marcador de texto"/>
          <p:cNvSpPr>
            <a:spLocks noGrp="1"/>
          </p:cNvSpPr>
          <p:nvPr>
            <p:ph type="body" sz="half" idx="2"/>
          </p:nvPr>
        </p:nvSpPr>
        <p:spPr>
          <a:xfrm>
            <a:off x="5389098" y="2462726"/>
            <a:ext cx="3429000" cy="144018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s-ES" smtClean="0"/>
              <a:t>Haga clic para modificar el estilo de texto del patrón</a:t>
            </a:r>
          </a:p>
        </p:txBody>
      </p:sp>
      <p:sp>
        <p:nvSpPr>
          <p:cNvPr id="5" name="4 Marcador de fecha"/>
          <p:cNvSpPr>
            <a:spLocks noGrp="1"/>
          </p:cNvSpPr>
          <p:nvPr>
            <p:ph type="dt" sz="half" idx="10"/>
          </p:nvPr>
        </p:nvSpPr>
        <p:spPr/>
        <p:txBody>
          <a:bodyPr/>
          <a:lstStyle>
            <a:extLst/>
          </a:lstStyle>
          <a:p>
            <a:fld id="{1A4D192D-B415-4645-BB1A-7F6405573CB0}" type="datetimeFigureOut">
              <a:rPr lang="es-AR" smtClean="0"/>
              <a:t>5/11/2024</a:t>
            </a:fld>
            <a:endParaRPr lang="es-AR"/>
          </a:p>
        </p:txBody>
      </p:sp>
      <p:sp>
        <p:nvSpPr>
          <p:cNvPr id="6" name="5 Marcador de pie de página"/>
          <p:cNvSpPr>
            <a:spLocks noGrp="1"/>
          </p:cNvSpPr>
          <p:nvPr>
            <p:ph type="ftr" sz="quarter" idx="11"/>
          </p:nvPr>
        </p:nvSpPr>
        <p:spPr/>
        <p:txBody>
          <a:bodyPr/>
          <a:lstStyle>
            <a:extLst/>
          </a:lstStyle>
          <a:p>
            <a:endParaRPr lang="es-AR"/>
          </a:p>
        </p:txBody>
      </p:sp>
      <p:sp>
        <p:nvSpPr>
          <p:cNvPr id="7" name="6 Marcador de número de diapositiva"/>
          <p:cNvSpPr>
            <a:spLocks noGrp="1"/>
          </p:cNvSpPr>
          <p:nvPr>
            <p:ph type="sldNum" sz="quarter" idx="12"/>
          </p:nvPr>
        </p:nvSpPr>
        <p:spPr/>
        <p:txBody>
          <a:bodyPr/>
          <a:lstStyle>
            <a:extLst/>
          </a:lstStyle>
          <a:p>
            <a:fld id="{594B9942-E1ED-479E-941C-7A3D82F9D648}" type="slidenum">
              <a:rPr lang="es-AR" smtClean="0"/>
              <a:t>‹Nº›</a:t>
            </a:fld>
            <a:endParaRPr lang="es-AR"/>
          </a:p>
        </p:txBody>
      </p:sp>
      <p:sp>
        <p:nvSpPr>
          <p:cNvPr id="10" name="9 Marcador de posición de imagen"/>
          <p:cNvSpPr>
            <a:spLocks noGrp="1"/>
          </p:cNvSpPr>
          <p:nvPr>
            <p:ph type="pic" idx="1"/>
          </p:nvPr>
        </p:nvSpPr>
        <p:spPr>
          <a:xfrm>
            <a:off x="663682" y="780752"/>
            <a:ext cx="4206240" cy="315468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s-ES" smtClean="0"/>
              <a:t>Haga clic en el icono para agregar una imagen</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8 Rectángulo"/>
          <p:cNvSpPr/>
          <p:nvPr/>
        </p:nvSpPr>
        <p:spPr>
          <a:xfrm flipH="1">
            <a:off x="8153400" y="0"/>
            <a:ext cx="990600" cy="51435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2 Marcador de título"/>
          <p:cNvSpPr>
            <a:spLocks noGrp="1"/>
          </p:cNvSpPr>
          <p:nvPr>
            <p:ph type="title"/>
          </p:nvPr>
        </p:nvSpPr>
        <p:spPr>
          <a:xfrm>
            <a:off x="457200" y="240030"/>
            <a:ext cx="7239000" cy="857250"/>
          </a:xfrm>
          <a:prstGeom prst="rect">
            <a:avLst/>
          </a:prstGeom>
        </p:spPr>
        <p:txBody>
          <a:bodyPr vert="horz" lIns="45720" tIns="0" rIns="45720" bIns="0" anchor="b" anchorCtr="0">
            <a:normAutofit/>
          </a:bodyPr>
          <a:lstStyle>
            <a:extLst/>
          </a:lstStyle>
          <a:p>
            <a:r>
              <a:rPr kumimoji="0" lang="es-ES" smtClean="0"/>
              <a:t>Haga clic para modificar el estilo de título del patrón</a:t>
            </a:r>
            <a:endParaRPr kumimoji="0" lang="en-US"/>
          </a:p>
        </p:txBody>
      </p:sp>
      <p:sp>
        <p:nvSpPr>
          <p:cNvPr id="31" name="30 Marcador de texto"/>
          <p:cNvSpPr>
            <a:spLocks noGrp="1"/>
          </p:cNvSpPr>
          <p:nvPr>
            <p:ph type="body" idx="1"/>
          </p:nvPr>
        </p:nvSpPr>
        <p:spPr>
          <a:xfrm>
            <a:off x="457200" y="1207062"/>
            <a:ext cx="7239000" cy="3634740"/>
          </a:xfrm>
          <a:prstGeom prst="rect">
            <a:avLst/>
          </a:prstGeom>
        </p:spPr>
        <p:txBody>
          <a:bodyPr vert="horz">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27" name="26 Marcador de fecha"/>
          <p:cNvSpPr>
            <a:spLocks noGrp="1"/>
          </p:cNvSpPr>
          <p:nvPr>
            <p:ph type="dt" sz="half" idx="2"/>
          </p:nvPr>
        </p:nvSpPr>
        <p:spPr>
          <a:xfrm>
            <a:off x="4245936" y="4918459"/>
            <a:ext cx="2002464" cy="170177"/>
          </a:xfrm>
          <a:prstGeom prst="rect">
            <a:avLst/>
          </a:prstGeom>
        </p:spPr>
        <p:txBody>
          <a:bodyPr vert="horz" tIns="0" bIns="0" anchor="b"/>
          <a:lstStyle>
            <a:lvl1pPr algn="l" eaLnBrk="1" latinLnBrk="0" hangingPunct="1">
              <a:defRPr kumimoji="0" sz="1000">
                <a:solidFill>
                  <a:schemeClr val="tx2"/>
                </a:solidFill>
              </a:defRPr>
            </a:lvl1pPr>
            <a:extLst/>
          </a:lstStyle>
          <a:p>
            <a:fld id="{1A4D192D-B415-4645-BB1A-7F6405573CB0}" type="datetimeFigureOut">
              <a:rPr lang="es-AR" smtClean="0"/>
              <a:t>5/11/2024</a:t>
            </a:fld>
            <a:endParaRPr lang="es-AR"/>
          </a:p>
        </p:txBody>
      </p:sp>
      <p:sp>
        <p:nvSpPr>
          <p:cNvPr id="4" name="3 Marcador de pie de página"/>
          <p:cNvSpPr>
            <a:spLocks noGrp="1"/>
          </p:cNvSpPr>
          <p:nvPr>
            <p:ph type="ftr" sz="quarter" idx="3"/>
          </p:nvPr>
        </p:nvSpPr>
        <p:spPr>
          <a:xfrm>
            <a:off x="457200" y="4918460"/>
            <a:ext cx="3657600" cy="171450"/>
          </a:xfrm>
          <a:prstGeom prst="rect">
            <a:avLst/>
          </a:prstGeom>
        </p:spPr>
        <p:txBody>
          <a:bodyPr vert="horz" tIns="0" bIns="0" anchor="b"/>
          <a:lstStyle>
            <a:lvl1pPr algn="r" eaLnBrk="1" latinLnBrk="0" hangingPunct="1">
              <a:defRPr kumimoji="0" sz="1000">
                <a:solidFill>
                  <a:schemeClr val="tx2"/>
                </a:solidFill>
              </a:defRPr>
            </a:lvl1pPr>
            <a:extLst/>
          </a:lstStyle>
          <a:p>
            <a:endParaRPr lang="es-AR"/>
          </a:p>
        </p:txBody>
      </p:sp>
      <p:sp>
        <p:nvSpPr>
          <p:cNvPr id="16" name="15 Marcador de número de diapositiva"/>
          <p:cNvSpPr>
            <a:spLocks noGrp="1"/>
          </p:cNvSpPr>
          <p:nvPr>
            <p:ph type="sldNum" sz="quarter" idx="4"/>
          </p:nvPr>
        </p:nvSpPr>
        <p:spPr>
          <a:xfrm>
            <a:off x="6251448" y="4917186"/>
            <a:ext cx="588336" cy="171450"/>
          </a:xfrm>
          <a:prstGeom prst="rect">
            <a:avLst/>
          </a:prstGeom>
        </p:spPr>
        <p:txBody>
          <a:bodyPr vert="horz" lIns="0" tIns="0" rIns="0" bIns="0" anchor="b"/>
          <a:lstStyle>
            <a:lvl1pPr algn="r" eaLnBrk="1" latinLnBrk="0" hangingPunct="1">
              <a:defRPr kumimoji="0" sz="1100">
                <a:solidFill>
                  <a:schemeClr val="tx2"/>
                </a:solidFill>
              </a:defRPr>
            </a:lvl1pPr>
            <a:extLst/>
          </a:lstStyle>
          <a:p>
            <a:fld id="{594B9942-E1ED-479E-941C-7A3D82F9D648}" type="slidenum">
              <a:rPr lang="es-AR" smtClean="0"/>
              <a:t>‹Nº›</a:t>
            </a:fld>
            <a:endParaRPr lang="es-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slidesgo.com/es/slidesgo-school/tutoriales-de-powerpoint/que-es-y-para-que-sirve-powerpoint" TargetMode="External"/><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blog.hubspot.es/marketing/que-es-powerpoint" TargetMode="External"/><Relationship Id="rId1" Type="http://schemas.openxmlformats.org/officeDocument/2006/relationships/slideLayout" Target="../slideLayouts/slideLayout1.xml"/><Relationship Id="rId4" Type="http://schemas.openxmlformats.org/officeDocument/2006/relationships/image" Target="../media/image7.gif"/></Relationships>
</file>

<file path=ppt/slides/_rels/slide4.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fernandoarciniega.com/elementos-de-la-pantalla-de-power-point/#google_vignette" TargetMode="External"/><Relationship Id="rId1" Type="http://schemas.openxmlformats.org/officeDocument/2006/relationships/slideLayout" Target="../slideLayouts/slideLayout1.xml"/><Relationship Id="rId4" Type="http://schemas.openxmlformats.org/officeDocument/2006/relationships/image" Target="../media/image10.gif"/></Relationships>
</file>

<file path=ppt/slides/_rels/slide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hyperlink" Target="https://support.microsoft.com/es-es/office/elegir-la-vista-adecuada-para-una-tarea-en-powerpoint-21332d8d-adbc-4717-a2c6-e25a697b40e9"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blog.hubspot.es/marketing/como-insertar-animaciones-powerpoint" TargetMode="External"/><Relationship Id="rId1" Type="http://schemas.openxmlformats.org/officeDocument/2006/relationships/slideLayout" Target="../slideLayouts/slideLayout1.xml"/><Relationship Id="rId4" Type="http://schemas.openxmlformats.org/officeDocument/2006/relationships/image" Target="../media/image1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07504" y="400050"/>
            <a:ext cx="8364764" cy="2151126"/>
          </a:xfrm>
        </p:spPr>
        <p:txBody>
          <a:bodyPr/>
          <a:lstStyle/>
          <a:p>
            <a:r>
              <a:rPr lang="es-MX" dirty="0" smtClean="0"/>
              <a:t/>
            </a:r>
            <a:br>
              <a:rPr lang="es-MX" dirty="0" smtClean="0"/>
            </a:br>
            <a:r>
              <a:rPr lang="es-MX" dirty="0"/>
              <a:t/>
            </a:r>
            <a:br>
              <a:rPr lang="es-MX" dirty="0"/>
            </a:br>
            <a:r>
              <a:rPr lang="es-MX" sz="3600" dirty="0" smtClean="0"/>
              <a:t>trabajo practico  taller de laboratorio de informática desarrollo de la información</a:t>
            </a:r>
            <a:br>
              <a:rPr lang="es-MX" sz="3600" dirty="0" smtClean="0"/>
            </a:br>
            <a:r>
              <a:rPr lang="es-MX" sz="3600" dirty="0" smtClean="0"/>
              <a:t>  </a:t>
            </a:r>
            <a:endParaRPr lang="es-AR" sz="3600" dirty="0"/>
          </a:p>
        </p:txBody>
      </p:sp>
      <p:sp>
        <p:nvSpPr>
          <p:cNvPr id="3" name="2 Subtítulo"/>
          <p:cNvSpPr>
            <a:spLocks noGrp="1"/>
          </p:cNvSpPr>
          <p:nvPr>
            <p:ph type="subTitle" idx="1"/>
          </p:nvPr>
        </p:nvSpPr>
        <p:spPr>
          <a:xfrm>
            <a:off x="1979712" y="2165819"/>
            <a:ext cx="4176464" cy="2160240"/>
          </a:xfrm>
        </p:spPr>
        <p:txBody>
          <a:bodyPr>
            <a:normAutofit fontScale="25000" lnSpcReduction="20000"/>
          </a:bodyPr>
          <a:lstStyle/>
          <a:p>
            <a:endParaRPr lang="es-MX" sz="7000" dirty="0" smtClean="0">
              <a:solidFill>
                <a:schemeClr val="tx1">
                  <a:lumMod val="95000"/>
                  <a:lumOff val="5000"/>
                </a:schemeClr>
              </a:solidFill>
            </a:endParaRPr>
          </a:p>
          <a:p>
            <a:r>
              <a:rPr lang="es-MX" sz="8600" dirty="0" smtClean="0">
                <a:solidFill>
                  <a:schemeClr val="accent4">
                    <a:lumMod val="60000"/>
                    <a:lumOff val="40000"/>
                  </a:schemeClr>
                </a:solidFill>
              </a:rPr>
              <a:t>COLEGIO DEL PRADO</a:t>
            </a:r>
          </a:p>
          <a:p>
            <a:r>
              <a:rPr lang="es-MX" sz="8600" dirty="0" smtClean="0">
                <a:solidFill>
                  <a:schemeClr val="accent4">
                    <a:lumMod val="60000"/>
                    <a:lumOff val="40000"/>
                  </a:schemeClr>
                </a:solidFill>
              </a:rPr>
              <a:t>CURSO:1 A</a:t>
            </a:r>
          </a:p>
          <a:p>
            <a:r>
              <a:rPr lang="es-MX" sz="8600" dirty="0" smtClean="0">
                <a:solidFill>
                  <a:schemeClr val="accent4">
                    <a:lumMod val="60000"/>
                    <a:lumOff val="40000"/>
                  </a:schemeClr>
                </a:solidFill>
              </a:rPr>
              <a:t>AÑO:2024</a:t>
            </a:r>
          </a:p>
          <a:p>
            <a:r>
              <a:rPr lang="es-MX" sz="8600" dirty="0" smtClean="0">
                <a:solidFill>
                  <a:schemeClr val="accent4">
                    <a:lumMod val="60000"/>
                    <a:lumOff val="40000"/>
                  </a:schemeClr>
                </a:solidFill>
              </a:rPr>
              <a:t>PROFE:ANDREA GOMEZ</a:t>
            </a:r>
          </a:p>
          <a:p>
            <a:r>
              <a:rPr lang="es-MX" sz="8600" dirty="0" smtClean="0">
                <a:solidFill>
                  <a:schemeClr val="accent4">
                    <a:lumMod val="60000"/>
                    <a:lumOff val="40000"/>
                  </a:schemeClr>
                </a:solidFill>
              </a:rPr>
              <a:t>ALUMNA:ALMA GOMEZ</a:t>
            </a:r>
          </a:p>
        </p:txBody>
      </p:sp>
      <p:pic>
        <p:nvPicPr>
          <p:cNvPr id="3074" name="Picture 2" descr="Colegio Del Prado SJ | Chimbas | Face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2139703"/>
            <a:ext cx="1944215" cy="1224136"/>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d:\Users\Secundaria\Downloads\cargandoc.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55" y="2139703"/>
            <a:ext cx="2095500"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5131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251520" y="400050"/>
            <a:ext cx="8784976" cy="731540"/>
          </a:xfrm>
        </p:spPr>
        <p:txBody>
          <a:bodyPr/>
          <a:lstStyle/>
          <a:p>
            <a:r>
              <a:rPr lang="es-MX" sz="3200" dirty="0"/>
              <a:t>A</a:t>
            </a:r>
            <a:r>
              <a:rPr lang="es-MX" sz="3200" dirty="0" smtClean="0"/>
              <a:t>-</a:t>
            </a:r>
            <a:r>
              <a:rPr lang="es-MX" sz="3200" dirty="0" err="1" smtClean="0"/>
              <a:t>definicion</a:t>
            </a:r>
            <a:r>
              <a:rPr lang="es-MX" sz="3200" dirty="0" smtClean="0"/>
              <a:t> de </a:t>
            </a:r>
            <a:r>
              <a:rPr lang="es-MX" sz="3200" dirty="0" err="1" smtClean="0"/>
              <a:t>power</a:t>
            </a:r>
            <a:r>
              <a:rPr lang="es-MX" sz="3200" dirty="0" smtClean="0"/>
              <a:t> </a:t>
            </a:r>
            <a:r>
              <a:rPr lang="es-MX" sz="3200" dirty="0" err="1" smtClean="0"/>
              <a:t>point</a:t>
            </a:r>
            <a:endParaRPr lang="es-AR" sz="3200" dirty="0"/>
          </a:p>
        </p:txBody>
      </p:sp>
      <p:sp>
        <p:nvSpPr>
          <p:cNvPr id="4" name="3 Subtítulo"/>
          <p:cNvSpPr>
            <a:spLocks noGrp="1"/>
          </p:cNvSpPr>
          <p:nvPr>
            <p:ph type="subTitle" idx="1"/>
          </p:nvPr>
        </p:nvSpPr>
        <p:spPr>
          <a:xfrm>
            <a:off x="539552" y="1131590"/>
            <a:ext cx="8217700" cy="825936"/>
          </a:xfrm>
        </p:spPr>
        <p:txBody>
          <a:bodyPr>
            <a:normAutofit fontScale="25000" lnSpcReduction="20000"/>
          </a:bodyPr>
          <a:lstStyle/>
          <a:p>
            <a:r>
              <a:rPr lang="es-MX" sz="6200" dirty="0" smtClean="0"/>
              <a:t>A-En </a:t>
            </a:r>
            <a:r>
              <a:rPr lang="es-MX" sz="6200" dirty="0"/>
              <a:t>resumen, PowerPoint es un soporte visual. La información suele quedar más clara cuando el discurso va a acompañado de una herramienta visual, sea una imagen, un video, o en este caso, todo recogido en una presentación</a:t>
            </a:r>
            <a:r>
              <a:rPr lang="es-MX" sz="6200" dirty="0" smtClean="0"/>
              <a:t>.</a:t>
            </a:r>
          </a:p>
          <a:p>
            <a:r>
              <a:rPr lang="es-MX" sz="6200" dirty="0">
                <a:hlinkClick r:id="rId2"/>
              </a:rPr>
              <a:t>https://</a:t>
            </a:r>
            <a:r>
              <a:rPr lang="es-MX" sz="6200" dirty="0" smtClean="0">
                <a:hlinkClick r:id="rId2"/>
              </a:rPr>
              <a:t>slidesgo.com/es/slidesgo-school/tutoriales-de-powerpoint/que-es-y-para-que-sirve-powerpoint</a:t>
            </a:r>
            <a:endParaRPr lang="es-MX" sz="6200" dirty="0" smtClean="0"/>
          </a:p>
          <a:p>
            <a:endParaRPr lang="es-MX" sz="6200" dirty="0"/>
          </a:p>
          <a:p>
            <a:endParaRPr lang="es-MX" sz="6200" dirty="0" smtClean="0"/>
          </a:p>
          <a:p>
            <a:endParaRPr lang="es-MX" sz="6200" dirty="0"/>
          </a:p>
          <a:p>
            <a:endParaRPr lang="es-MX" sz="6200" dirty="0" smtClean="0"/>
          </a:p>
          <a:p>
            <a:endParaRPr lang="es-MX" sz="6200" dirty="0"/>
          </a:p>
          <a:p>
            <a:endParaRPr lang="es-MX" sz="6200" dirty="0"/>
          </a:p>
          <a:p>
            <a:endParaRPr lang="es-MX" sz="6200" dirty="0" smtClean="0"/>
          </a:p>
          <a:p>
            <a:endParaRPr lang="es-MX" sz="6200" dirty="0" smtClean="0"/>
          </a:p>
        </p:txBody>
      </p:sp>
      <p:pic>
        <p:nvPicPr>
          <p:cNvPr id="1026" name="Picture 2" descr="Definicion Power Point | PPT | Descarga Gratui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470" y="2355726"/>
            <a:ext cx="2687960" cy="142190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d:\Users\Secundaria\Downloads\michi n.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3528" y="2770342"/>
            <a:ext cx="2808312" cy="1907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2221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79512" y="400050"/>
            <a:ext cx="8292756" cy="1163588"/>
          </a:xfrm>
        </p:spPr>
        <p:txBody>
          <a:bodyPr/>
          <a:lstStyle/>
          <a:p>
            <a:r>
              <a:rPr lang="es-MX" sz="2800" i="1" dirty="0" err="1" smtClean="0"/>
              <a:t>Caracteristicas</a:t>
            </a:r>
            <a:r>
              <a:rPr lang="es-MX" sz="2800" i="1" dirty="0" smtClean="0"/>
              <a:t> mas importantes de </a:t>
            </a:r>
            <a:r>
              <a:rPr lang="es-MX" sz="2800" i="1" dirty="0" err="1" smtClean="0"/>
              <a:t>power</a:t>
            </a:r>
            <a:r>
              <a:rPr lang="es-MX" sz="2800" i="1" dirty="0" smtClean="0"/>
              <a:t> </a:t>
            </a:r>
            <a:r>
              <a:rPr lang="es-MX" sz="2800" dirty="0" err="1" smtClean="0"/>
              <a:t>point</a:t>
            </a:r>
            <a:endParaRPr lang="es-AR" sz="2800" dirty="0"/>
          </a:p>
        </p:txBody>
      </p:sp>
      <p:sp>
        <p:nvSpPr>
          <p:cNvPr id="4" name="3 Subtítulo"/>
          <p:cNvSpPr>
            <a:spLocks noGrp="1"/>
          </p:cNvSpPr>
          <p:nvPr>
            <p:ph type="subTitle" idx="1"/>
          </p:nvPr>
        </p:nvSpPr>
        <p:spPr>
          <a:xfrm>
            <a:off x="463150" y="1563638"/>
            <a:ext cx="8217700" cy="825936"/>
          </a:xfrm>
        </p:spPr>
        <p:txBody>
          <a:bodyPr>
            <a:noAutofit/>
          </a:bodyPr>
          <a:lstStyle/>
          <a:p>
            <a:r>
              <a:rPr lang="es-MX" sz="1600" dirty="0" smtClean="0"/>
              <a:t>B-Temas</a:t>
            </a:r>
            <a:endParaRPr lang="es-MX" sz="1600" dirty="0"/>
          </a:p>
          <a:p>
            <a:r>
              <a:rPr lang="es-MX" sz="1600" dirty="0"/>
              <a:t>Manejo multimedia</a:t>
            </a:r>
          </a:p>
          <a:p>
            <a:r>
              <a:rPr lang="es-MX" sz="1600" dirty="0"/>
              <a:t>Animaciones</a:t>
            </a:r>
          </a:p>
          <a:p>
            <a:r>
              <a:rPr lang="es-MX" sz="1600" dirty="0"/>
              <a:t>Transiciones</a:t>
            </a:r>
          </a:p>
          <a:p>
            <a:r>
              <a:rPr lang="es-MX" sz="1600" dirty="0"/>
              <a:t>Uso de diagramas</a:t>
            </a:r>
          </a:p>
          <a:p>
            <a:r>
              <a:rPr lang="es-MX" sz="1600" dirty="0" smtClean="0"/>
              <a:t>Dibujo</a:t>
            </a:r>
          </a:p>
          <a:p>
            <a:endParaRPr lang="es-MX" sz="1600" dirty="0" smtClean="0"/>
          </a:p>
          <a:p>
            <a:endParaRPr lang="es-AR" sz="1600" dirty="0"/>
          </a:p>
        </p:txBody>
      </p:sp>
      <p:sp>
        <p:nvSpPr>
          <p:cNvPr id="6" name="5 Rectángulo"/>
          <p:cNvSpPr/>
          <p:nvPr/>
        </p:nvSpPr>
        <p:spPr>
          <a:xfrm>
            <a:off x="179512" y="1347614"/>
            <a:ext cx="5652120" cy="1200329"/>
          </a:xfrm>
          <a:prstGeom prst="rect">
            <a:avLst/>
          </a:prstGeom>
        </p:spPr>
        <p:txBody>
          <a:bodyPr wrap="square">
            <a:spAutoFit/>
          </a:bodyPr>
          <a:lstStyle/>
          <a:p>
            <a:r>
              <a:rPr lang="es-AR" dirty="0">
                <a:hlinkClick r:id="rId2"/>
              </a:rPr>
              <a:t>https://</a:t>
            </a:r>
            <a:r>
              <a:rPr lang="es-AR" dirty="0" smtClean="0">
                <a:hlinkClick r:id="rId2"/>
              </a:rPr>
              <a:t>blog.hubspot.es/marketing/que-es-powerpoint</a:t>
            </a:r>
            <a:endParaRPr lang="es-AR" dirty="0" smtClean="0"/>
          </a:p>
          <a:p>
            <a:endParaRPr lang="es-AR" dirty="0"/>
          </a:p>
          <a:p>
            <a:endParaRPr lang="es-AR"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52" y="2657345"/>
            <a:ext cx="2069976" cy="2235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descr="d:\Users\Secundaria\Downloads\BjnV.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2071940"/>
            <a:ext cx="22860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5954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circle(in)">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circle(in)">
                                      <p:cBhvr>
                                        <p:cTn id="22" dur="20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circle(in)">
                                      <p:cBhvr>
                                        <p:cTn id="27" dur="20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circle(in)">
                                      <p:cBhvr>
                                        <p:cTn id="32" dur="2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0" y="400050"/>
            <a:ext cx="8472268" cy="875556"/>
          </a:xfrm>
        </p:spPr>
        <p:txBody>
          <a:bodyPr/>
          <a:lstStyle/>
          <a:p>
            <a:r>
              <a:rPr lang="es-MX" dirty="0" smtClean="0"/>
              <a:t>ELEMENTOS DE POWER POINT</a:t>
            </a:r>
            <a:endParaRPr lang="es-AR" dirty="0"/>
          </a:p>
        </p:txBody>
      </p:sp>
      <p:sp>
        <p:nvSpPr>
          <p:cNvPr id="3" name="2 Subtítulo"/>
          <p:cNvSpPr>
            <a:spLocks noGrp="1"/>
          </p:cNvSpPr>
          <p:nvPr>
            <p:ph type="subTitle" idx="1"/>
          </p:nvPr>
        </p:nvSpPr>
        <p:spPr>
          <a:xfrm>
            <a:off x="1475656" y="1275606"/>
            <a:ext cx="5472608" cy="2448272"/>
          </a:xfrm>
        </p:spPr>
        <p:txBody>
          <a:bodyPr>
            <a:normAutofit fontScale="25000" lnSpcReduction="20000"/>
          </a:bodyPr>
          <a:lstStyle/>
          <a:p>
            <a:r>
              <a:rPr lang="es-MX" sz="4800" dirty="0"/>
              <a:t>C- Barra de herramientas de accesos rápidos</a:t>
            </a:r>
          </a:p>
          <a:p>
            <a:endParaRPr lang="es-MX" sz="4800" dirty="0"/>
          </a:p>
          <a:p>
            <a:r>
              <a:rPr lang="es-MX" sz="4800" dirty="0"/>
              <a:t>Se caracteriza por que contiene normalmente las opciones que se usan con mayor frecuencia, como son Abrir, Guardar, Deshacer, etc. Puedes personalizar dichos íconos a tu gusto.</a:t>
            </a:r>
          </a:p>
          <a:p>
            <a:endParaRPr lang="es-MX" sz="4800" dirty="0"/>
          </a:p>
          <a:p>
            <a:r>
              <a:rPr lang="es-MX" sz="4800" dirty="0"/>
              <a:t>2. Fichas o pestañas</a:t>
            </a:r>
          </a:p>
          <a:p>
            <a:endParaRPr lang="es-MX" sz="4800" dirty="0"/>
          </a:p>
          <a:p>
            <a:r>
              <a:rPr lang="es-MX" sz="4800" dirty="0"/>
              <a:t>Son una serie de separadores que contienen distintas funciones para utilizar dentro de la cinta de opciones, entre las que destacan Transiciones y Animaciones.</a:t>
            </a:r>
          </a:p>
          <a:p>
            <a:endParaRPr lang="es-MX" sz="4800" dirty="0"/>
          </a:p>
          <a:p>
            <a:r>
              <a:rPr lang="es-MX" sz="4800" dirty="0"/>
              <a:t>3. Cinta de opciones</a:t>
            </a:r>
          </a:p>
          <a:p>
            <a:endParaRPr lang="es-MX" sz="4800" dirty="0"/>
          </a:p>
          <a:p>
            <a:r>
              <a:rPr lang="es-MX" sz="4800" dirty="0"/>
              <a:t>Contiene todos los botones y comandos que necesitas para crear tus presentaciones en PowerPoint. Está compuesta de múltiples pestañas y estas, a su vez, contienen los comandos agrupados según su función, cada agrupación se llama Grupo de Herramientas y debajo tiene el nombre que lleva ese grupo en específico, por ejemplo, en la pestaña Inicio, se encuentra la cinta de opciones, uno de sus grupos de herramientas se llama «Portapapeles</a:t>
            </a:r>
            <a:r>
              <a:rPr lang="es-MX" dirty="0"/>
              <a:t>».</a:t>
            </a:r>
            <a:endParaRPr lang="es-AR" dirty="0"/>
          </a:p>
        </p:txBody>
      </p:sp>
      <p:pic>
        <p:nvPicPr>
          <p:cNvPr id="7171" name="Picture 3" descr="d:\Users\Secundaria\Downloads\yuju.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1131590"/>
            <a:ext cx="3048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3277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arn(inVertical)">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barn(inVertical)">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barn(inVertical)">
                                      <p:cBhvr>
                                        <p:cTn id="3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251520" y="400050"/>
            <a:ext cx="8220748" cy="875556"/>
          </a:xfrm>
        </p:spPr>
        <p:txBody>
          <a:bodyPr/>
          <a:lstStyle/>
          <a:p>
            <a:r>
              <a:rPr lang="es-MX" dirty="0" smtClean="0"/>
              <a:t>ELEMENTOS DE POWER POINT</a:t>
            </a:r>
            <a:endParaRPr lang="es-AR" dirty="0"/>
          </a:p>
        </p:txBody>
      </p:sp>
      <p:sp>
        <p:nvSpPr>
          <p:cNvPr id="3" name="2 Subtítulo"/>
          <p:cNvSpPr>
            <a:spLocks noGrp="1"/>
          </p:cNvSpPr>
          <p:nvPr>
            <p:ph type="subTitle" idx="1"/>
          </p:nvPr>
        </p:nvSpPr>
        <p:spPr>
          <a:xfrm>
            <a:off x="-2433" y="1275606"/>
            <a:ext cx="8217700" cy="825936"/>
          </a:xfrm>
        </p:spPr>
        <p:txBody>
          <a:bodyPr>
            <a:normAutofit/>
          </a:bodyPr>
          <a:lstStyle/>
          <a:p>
            <a:r>
              <a:rPr lang="es-AR" dirty="0">
                <a:hlinkClick r:id="rId2"/>
              </a:rPr>
              <a:t>https://fernandoarciniega.com/elementos-de-la-pantalla-de-power-point/#</a:t>
            </a:r>
            <a:r>
              <a:rPr lang="es-AR" dirty="0" smtClean="0">
                <a:hlinkClick r:id="rId2"/>
              </a:rPr>
              <a:t>google_vignette</a:t>
            </a:r>
            <a:endParaRPr lang="es-AR" dirty="0" smtClean="0"/>
          </a:p>
          <a:p>
            <a:endParaRPr lang="es-MX" dirty="0" smtClean="0"/>
          </a:p>
          <a:p>
            <a:endParaRPr lang="es-AR"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923678"/>
            <a:ext cx="2994843"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descr="d:\Users\Secundaria\Downloads\--.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2499742"/>
            <a:ext cx="3389362" cy="1847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5576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79512" y="400050"/>
            <a:ext cx="8292756" cy="731540"/>
          </a:xfrm>
        </p:spPr>
        <p:txBody>
          <a:bodyPr/>
          <a:lstStyle/>
          <a:p>
            <a:r>
              <a:rPr lang="es-MX" dirty="0" smtClean="0"/>
              <a:t>Tipos de vistas </a:t>
            </a:r>
            <a:endParaRPr lang="es-AR" dirty="0"/>
          </a:p>
        </p:txBody>
      </p:sp>
      <p:sp>
        <p:nvSpPr>
          <p:cNvPr id="3" name="2 Subtítulo"/>
          <p:cNvSpPr>
            <a:spLocks noGrp="1"/>
          </p:cNvSpPr>
          <p:nvPr>
            <p:ph type="subTitle" idx="1"/>
          </p:nvPr>
        </p:nvSpPr>
        <p:spPr>
          <a:xfrm>
            <a:off x="251520" y="1203598"/>
            <a:ext cx="8217700" cy="3312368"/>
          </a:xfrm>
        </p:spPr>
        <p:txBody>
          <a:bodyPr>
            <a:normAutofit fontScale="25000" lnSpcReduction="20000"/>
          </a:bodyPr>
          <a:lstStyle/>
          <a:p>
            <a:r>
              <a:rPr lang="es-AR" sz="5600" dirty="0">
                <a:hlinkClick r:id="rId2"/>
              </a:rPr>
              <a:t>https://</a:t>
            </a:r>
            <a:r>
              <a:rPr lang="es-AR" sz="5600" dirty="0" smtClean="0">
                <a:hlinkClick r:id="rId2"/>
              </a:rPr>
              <a:t>support.microsoft.com/es-es/office/elegir-la-vista-adecuada-para-una-tarea-en-powerpoint-21332d8d-adbc-4717-a2c6-e25a697b40e9</a:t>
            </a:r>
            <a:endParaRPr lang="es-AR" sz="5600" dirty="0" smtClean="0"/>
          </a:p>
          <a:p>
            <a:r>
              <a:rPr lang="es-MX" sz="5600" dirty="0"/>
              <a:t>Vista Normal</a:t>
            </a:r>
          </a:p>
          <a:p>
            <a:r>
              <a:rPr lang="es-MX" sz="5600" dirty="0"/>
              <a:t>Puede ir a la vista Normal desde la barra de tareas Botón Vista normal en PowerPoint de la parte inferior de la ventana de diapositiva o desde la pestaña Vista de la cinta de opciones.</a:t>
            </a:r>
          </a:p>
          <a:p>
            <a:endParaRPr lang="es-MX" sz="5600" dirty="0"/>
          </a:p>
          <a:p>
            <a:r>
              <a:rPr lang="es-MX" sz="5600" dirty="0"/>
              <a:t>La vista Normal es el modo de edición en el que trabajará con más frecuencia para crear las diapositivas. Debajo, la vista Normal muestra miniaturas de diapositiva a la izquierda, una ventana grande que muestra la diapositiva actual y una sección debajo de la diapositiva actual donde puede escribir sus notas de orador para cada </a:t>
            </a:r>
            <a:r>
              <a:rPr lang="es-MX" sz="5600" dirty="0" smtClean="0"/>
              <a:t>diapositiva</a:t>
            </a:r>
          </a:p>
          <a:p>
            <a:r>
              <a:rPr lang="es-MX" sz="5600" dirty="0"/>
              <a:t>Vista Clasificador de diapositivas</a:t>
            </a:r>
          </a:p>
          <a:p>
            <a:r>
              <a:rPr lang="es-MX" sz="5600" dirty="0"/>
              <a:t>Puede ir a la vista Clasificador de diapositivas desde la barra de tareas Muestra el botón Vista de diapositivas en PowerPoint. de la parte inferior de la ventana de diapositiva o desde la pestaña Vista de la cinta de opciones.</a:t>
            </a:r>
          </a:p>
          <a:p>
            <a:endParaRPr lang="es-MX" sz="5600" dirty="0"/>
          </a:p>
          <a:p>
            <a:r>
              <a:rPr lang="es-MX" sz="5600" dirty="0"/>
              <a:t>La vista Clasificador de diapositivas (a continuación) muestra todas las diapositivas de la presentación en diapositivas en miniatura en secuencia horizontal. La vista Presentación con diapositivas es útil si necesita reorganizar las diapositivas; solo tiene que hacer clic y arrastrar las diapositivas a una nueva ubicación o agregar secciones para organizar las diapositivas en grupos significativos.</a:t>
            </a:r>
          </a:p>
          <a:p>
            <a:endParaRPr lang="es-MX" sz="5600" dirty="0"/>
          </a:p>
          <a:p>
            <a:endParaRPr lang="es-AR" sz="6400" dirty="0"/>
          </a:p>
        </p:txBody>
      </p:sp>
      <p:pic>
        <p:nvPicPr>
          <p:cNvPr id="2050" name="Picture 2" descr="d:\Users\Secundaria\Downloads\tich.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195486"/>
            <a:ext cx="1872208" cy="1008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0784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arn(inVertic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barn(inVertical)">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428801" y="36156"/>
            <a:ext cx="8220748" cy="875556"/>
          </a:xfrm>
        </p:spPr>
        <p:txBody>
          <a:bodyPr/>
          <a:lstStyle/>
          <a:p>
            <a:r>
              <a:rPr lang="es-MX" dirty="0" smtClean="0"/>
              <a:t>Tipos de vistas</a:t>
            </a:r>
            <a:endParaRPr lang="es-AR" dirty="0"/>
          </a:p>
        </p:txBody>
      </p:sp>
      <p:sp>
        <p:nvSpPr>
          <p:cNvPr id="3" name="2 Subtítulo"/>
          <p:cNvSpPr>
            <a:spLocks noGrp="1"/>
          </p:cNvSpPr>
          <p:nvPr>
            <p:ph type="subTitle" idx="1"/>
          </p:nvPr>
        </p:nvSpPr>
        <p:spPr>
          <a:xfrm>
            <a:off x="179512" y="1059582"/>
            <a:ext cx="8361716" cy="936104"/>
          </a:xfrm>
        </p:spPr>
        <p:txBody>
          <a:bodyPr>
            <a:normAutofit fontScale="25000" lnSpcReduction="20000"/>
          </a:bodyPr>
          <a:lstStyle/>
          <a:p>
            <a:r>
              <a:rPr lang="es-MX" sz="5600" dirty="0"/>
              <a:t>Vista Página de notas</a:t>
            </a:r>
          </a:p>
          <a:p>
            <a:r>
              <a:rPr lang="es-MX" sz="5600" dirty="0"/>
              <a:t>Puede mostrar u ocultar las notas del orador con el botón Notas Botón de notas en PowerPoint en la parte inferior de la ventana de diapositiva o puede ir a la vista Página de notas desde la pestaña Vista de la cinta de opciones</a:t>
            </a:r>
            <a:r>
              <a:rPr lang="es-MX" dirty="0"/>
              <a:t>.</a:t>
            </a:r>
          </a:p>
          <a:p>
            <a:endParaRPr lang="es-MX" sz="5600" dirty="0"/>
          </a:p>
          <a:p>
            <a:r>
              <a:rPr lang="es-MX" sz="5600" dirty="0"/>
              <a:t>El panel Notas se encuentra debajo de la ventana de diapositiva. Puede imprimir sus notas o incluirlas en una presentación que envía a la audiencia o, simplemente, usarlas como indicaciones para sí mismo mientras presenta</a:t>
            </a:r>
            <a:r>
              <a:rPr lang="es-MX" sz="5600" dirty="0" smtClean="0"/>
              <a:t>.</a:t>
            </a:r>
          </a:p>
          <a:p>
            <a:r>
              <a:rPr lang="es-MX" sz="5600" dirty="0"/>
              <a:t>Vista Esquema</a:t>
            </a:r>
          </a:p>
          <a:p>
            <a:r>
              <a:rPr lang="es-MX" sz="5600" dirty="0"/>
              <a:t>Puede ir a la vista Esquema desde la pestaña Vista de la cinta de opciones. (En PowerPoint 2013 y versiones posteriores, ya no podrá acceder a la vista Esquema desde la vista Normal . Tiene que acceder a ella desde la pestaña Vista ).</a:t>
            </a:r>
          </a:p>
          <a:p>
            <a:endParaRPr lang="es-MX" sz="5600" dirty="0"/>
          </a:p>
          <a:p>
            <a:r>
              <a:rPr lang="es-MX" sz="5600" dirty="0"/>
              <a:t>Use la vista Esquema para crear un esquema o guión gráfico de la presentación. Solo muestra el texto de las diapositivas, no las imágenes ni otros elementos gráficos.</a:t>
            </a:r>
            <a:endParaRPr lang="es-AR" sz="5600" dirty="0"/>
          </a:p>
        </p:txBody>
      </p:sp>
      <p:pic>
        <p:nvPicPr>
          <p:cNvPr id="1026" name="Picture 2" descr="Elegir la vista adecuada para una tarea en PowerPoint - Soporte técnico de  Microsof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702" y="4155926"/>
            <a:ext cx="6036469" cy="86409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Users\Secundaria\Downloads\minion.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95487"/>
            <a:ext cx="2381250"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233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barn(inVertical)">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5496" y="400050"/>
            <a:ext cx="8436772" cy="947564"/>
          </a:xfrm>
        </p:spPr>
        <p:txBody>
          <a:bodyPr/>
          <a:lstStyle/>
          <a:p>
            <a:r>
              <a:rPr lang="es-MX" dirty="0" smtClean="0"/>
              <a:t>Animación y transición</a:t>
            </a:r>
            <a:endParaRPr lang="es-AR" dirty="0"/>
          </a:p>
        </p:txBody>
      </p:sp>
      <p:sp>
        <p:nvSpPr>
          <p:cNvPr id="3" name="2 Subtítulo"/>
          <p:cNvSpPr>
            <a:spLocks noGrp="1"/>
          </p:cNvSpPr>
          <p:nvPr>
            <p:ph type="subTitle" idx="1"/>
          </p:nvPr>
        </p:nvSpPr>
        <p:spPr>
          <a:xfrm>
            <a:off x="251520" y="1347614"/>
            <a:ext cx="8469220" cy="1607632"/>
          </a:xfrm>
        </p:spPr>
        <p:txBody>
          <a:bodyPr>
            <a:noAutofit/>
          </a:bodyPr>
          <a:lstStyle/>
          <a:p>
            <a:r>
              <a:rPr lang="es-AR" sz="1400" dirty="0">
                <a:hlinkClick r:id="rId2"/>
              </a:rPr>
              <a:t>https://</a:t>
            </a:r>
            <a:r>
              <a:rPr lang="es-AR" sz="1400" dirty="0" smtClean="0">
                <a:hlinkClick r:id="rId2"/>
              </a:rPr>
              <a:t>blog.hubspot.es/marketing/como-insertar-animaciones-powerpoint</a:t>
            </a:r>
            <a:endParaRPr lang="es-AR" sz="1400" dirty="0" smtClean="0"/>
          </a:p>
          <a:p>
            <a:r>
              <a:rPr lang="es-MX" sz="1400" dirty="0"/>
              <a:t>Las transiciones son animaciones que ocurren cuando cambias diapositivas. Es decir, es el efecto visual que se reproduce al pasar de una diapositiva a la siguiente durante una presentación. Puedes controlar la velocidad, agregar sonido y personalizar las propiedades de los efectos de transición</a:t>
            </a:r>
            <a:r>
              <a:rPr lang="es-MX" sz="1400" dirty="0" smtClean="0"/>
              <a:t>.</a:t>
            </a:r>
          </a:p>
          <a:p>
            <a:r>
              <a:rPr lang="es-MX" sz="1400" dirty="0"/>
              <a:t>Las animaciones, por su parte, únicamente se aplican a una parte de la diapositiva como un solo punto o viñeta, una imagen o una serie en un gráfico, con cuyos efectos puedes controlar la entrada, énfasis y salida de las partes de la diapositiva</a:t>
            </a:r>
            <a:r>
              <a:rPr lang="es-MX" sz="1400" dirty="0" smtClean="0"/>
              <a:t>.</a:t>
            </a:r>
          </a:p>
          <a:p>
            <a:endParaRPr lang="es-AR" sz="14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955246"/>
            <a:ext cx="4674096" cy="1940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d:\Users\Secundaria\Downloads\dog.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3147814"/>
            <a:ext cx="2571750" cy="1902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4386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o">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pulento">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o">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304</TotalTime>
  <Words>734</Words>
  <Application>Microsoft Office PowerPoint</Application>
  <PresentationFormat>Presentación en pantalla (16:9)</PresentationFormat>
  <Paragraphs>61</Paragraphs>
  <Slides>8</Slides>
  <Notes>0</Notes>
  <HiddenSlides>0</HiddenSlides>
  <MMClips>0</MMClips>
  <ScaleCrop>false</ScaleCrop>
  <HeadingPairs>
    <vt:vector size="4" baseType="variant">
      <vt:variant>
        <vt:lpstr>Tema</vt:lpstr>
      </vt:variant>
      <vt:variant>
        <vt:i4>1</vt:i4>
      </vt:variant>
      <vt:variant>
        <vt:lpstr>Títulos de diapositiva</vt:lpstr>
      </vt:variant>
      <vt:variant>
        <vt:i4>8</vt:i4>
      </vt:variant>
    </vt:vector>
  </HeadingPairs>
  <TitlesOfParts>
    <vt:vector size="9" baseType="lpstr">
      <vt:lpstr>Opulento</vt:lpstr>
      <vt:lpstr>  trabajo practico  taller de laboratorio de informática desarrollo de la información   </vt:lpstr>
      <vt:lpstr>A-definicion de power point</vt:lpstr>
      <vt:lpstr>Caracteristicas mas importantes de power point</vt:lpstr>
      <vt:lpstr>ELEMENTOS DE POWER POINT</vt:lpstr>
      <vt:lpstr>ELEMENTOS DE POWER POINT</vt:lpstr>
      <vt:lpstr>Tipos de vistas </vt:lpstr>
      <vt:lpstr>Tipos de vistas</vt:lpstr>
      <vt:lpstr>Animación y transición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Secundaria</dc:creator>
  <cp:lastModifiedBy>Primaria</cp:lastModifiedBy>
  <cp:revision>29</cp:revision>
  <dcterms:created xsi:type="dcterms:W3CDTF">2024-10-22T18:20:08Z</dcterms:created>
  <dcterms:modified xsi:type="dcterms:W3CDTF">2024-11-05T18:01:09Z</dcterms:modified>
</cp:coreProperties>
</file>