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4" r:id="rId6"/>
    <p:sldId id="265" r:id="rId7"/>
    <p:sldId id="261" r:id="rId8"/>
    <p:sldId id="267" r:id="rId9"/>
    <p:sldId id="263" r:id="rId10"/>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p:cViewPr varScale="1">
        <p:scale>
          <a:sx n="102" d="100"/>
          <a:sy n="102" d="100"/>
        </p:scale>
        <p:origin x="-96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844A-DFF0-4837-9471-71A8506F41A3}" type="datetimeFigureOut">
              <a:rPr lang="es-ES" smtClean="0"/>
              <a:t>05/11/2024</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2562F-493B-4D7E-8CDD-60C68220A7BC}" type="slidenum">
              <a:rPr lang="es-ES" smtClean="0"/>
              <a:t>‹Nº›</a:t>
            </a:fld>
            <a:endParaRPr lang="es-ES"/>
          </a:p>
        </p:txBody>
      </p:sp>
    </p:spTree>
    <p:extLst>
      <p:ext uri="{BB962C8B-B14F-4D97-AF65-F5344CB8AC3E}">
        <p14:creationId xmlns:p14="http://schemas.microsoft.com/office/powerpoint/2010/main" val="266170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C62562F-493B-4D7E-8CDD-60C68220A7BC}" type="slidenum">
              <a:rPr lang="es-ES" smtClean="0"/>
              <a:t>1</a:t>
            </a:fld>
            <a:endParaRPr lang="es-ES"/>
          </a:p>
        </p:txBody>
      </p:sp>
    </p:spTree>
    <p:extLst>
      <p:ext uri="{BB962C8B-B14F-4D97-AF65-F5344CB8AC3E}">
        <p14:creationId xmlns:p14="http://schemas.microsoft.com/office/powerpoint/2010/main" val="187723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1" y="269923"/>
            <a:ext cx="7406640" cy="1104138"/>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1"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
        <p:nvSpPr>
          <p:cNvPr id="8" name="7 Elipse"/>
          <p:cNvSpPr/>
          <p:nvPr/>
        </p:nvSpPr>
        <p:spPr>
          <a:xfrm>
            <a:off x="921434" y="1060352"/>
            <a:ext cx="210313"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008762"/>
            <a:ext cx="64009"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05980"/>
            <a:ext cx="1828800" cy="4388644"/>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05980"/>
            <a:ext cx="5562601"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2" y="-40"/>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1" y="1950244"/>
            <a:ext cx="6400800" cy="17145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1"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
        <p:nvSpPr>
          <p:cNvPr id="10" name="9 Rectángulo"/>
          <p:cNvSpPr/>
          <p:nvPr/>
        </p:nvSpPr>
        <p:spPr bwMode="invGray">
          <a:xfrm>
            <a:off x="2286001" y="1"/>
            <a:ext cx="76201"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110992"/>
            <a:ext cx="210313"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5" y="2059403"/>
            <a:ext cx="64009"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7" y="205740"/>
            <a:ext cx="7498080" cy="85725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9"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9"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7" y="205740"/>
            <a:ext cx="7498080" cy="85725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3" y="0"/>
            <a:ext cx="8129017"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
        <p:nvSpPr>
          <p:cNvPr id="6" name="5 Rectángulo"/>
          <p:cNvSpPr/>
          <p:nvPr/>
        </p:nvSpPr>
        <p:spPr bwMode="invGray">
          <a:xfrm>
            <a:off x="1014985" y="-40"/>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162583"/>
            <a:ext cx="3810000" cy="871538"/>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1" y="1055224"/>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600201"/>
            <a:ext cx="8153401"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51730EC-5A98-4670-B5DF-DC428C1DB3D5}" type="datetimeFigureOut">
              <a:rPr lang="es-ES" smtClean="0"/>
              <a:t>05/11/2024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AAC9947-DED6-4C5A-8483-1F4BEA7ABEAB}" type="slidenum">
              <a:rPr lang="es-ES" smtClean="0"/>
              <a:t>‹Nº›</a:t>
            </a:fld>
            <a:endParaRPr lang="es-ES"/>
          </a:p>
        </p:txBody>
      </p:sp>
      <p:sp>
        <p:nvSpPr>
          <p:cNvPr id="8" name="7 Rectángulo"/>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2"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6" y="715756"/>
            <a:ext cx="685801"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702589"/>
            <a:ext cx="649225"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2"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8" y="15828"/>
            <a:ext cx="1702190"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6" y="-40"/>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7" y="205979"/>
            <a:ext cx="7498080" cy="85725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7" y="1085850"/>
            <a:ext cx="7498080" cy="360045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1"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1730EC-5A98-4670-B5DF-DC428C1DB3D5}" type="datetimeFigureOut">
              <a:rPr lang="es-ES" smtClean="0"/>
              <a:t>05/11/2024</a:t>
            </a:fld>
            <a:endParaRPr lang="es-ES"/>
          </a:p>
        </p:txBody>
      </p:sp>
      <p:sp>
        <p:nvSpPr>
          <p:cNvPr id="10" name="9 Marcador de pie de página"/>
          <p:cNvSpPr>
            <a:spLocks noGrp="1"/>
          </p:cNvSpPr>
          <p:nvPr>
            <p:ph type="ftr" sz="quarter" idx="3"/>
          </p:nvPr>
        </p:nvSpPr>
        <p:spPr>
          <a:xfrm>
            <a:off x="5715002"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9"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AC9947-DED6-4C5A-8483-1F4BEA7ABEAB}" type="slidenum">
              <a:rPr lang="es-ES" smtClean="0"/>
              <a:t>‹Nº›</a:t>
            </a:fld>
            <a:endParaRPr lang="es-ES"/>
          </a:p>
        </p:txBody>
      </p:sp>
      <p:sp>
        <p:nvSpPr>
          <p:cNvPr id="15" name="14 Rectángulo"/>
          <p:cNvSpPr/>
          <p:nvPr/>
        </p:nvSpPr>
        <p:spPr bwMode="invGray">
          <a:xfrm>
            <a:off x="1014985" y="-40"/>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search?q=definicion+de+power+point+y+su+utilidad&amp;sca_es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search?q=caracteristicas+mas+importantes+de+power+point&amp;sca_es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tipos+de+vistas+de+powerpoint&amp;sca_esv"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google.com/search?sca_esv=3571e5df92edb3af&amp;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8" y="63973"/>
            <a:ext cx="7772400" cy="1080120"/>
          </a:xfrm>
        </p:spPr>
        <p:txBody>
          <a:bodyPr/>
          <a:lstStyle/>
          <a:p>
            <a:r>
              <a:rPr lang="es-MX" dirty="0" smtClean="0"/>
              <a:t>trabajo practico 4</a:t>
            </a:r>
            <a:endParaRPr lang="es-ES" dirty="0"/>
          </a:p>
        </p:txBody>
      </p:sp>
      <p:sp>
        <p:nvSpPr>
          <p:cNvPr id="3" name="2 Subtítulo"/>
          <p:cNvSpPr>
            <a:spLocks noGrp="1"/>
          </p:cNvSpPr>
          <p:nvPr>
            <p:ph type="subTitle" idx="1"/>
          </p:nvPr>
        </p:nvSpPr>
        <p:spPr>
          <a:xfrm>
            <a:off x="251521" y="1275606"/>
            <a:ext cx="3528393" cy="648072"/>
          </a:xfrm>
        </p:spPr>
        <p:txBody>
          <a:bodyPr/>
          <a:lstStyle/>
          <a:p>
            <a:r>
              <a:rPr lang="es-MX" dirty="0" smtClean="0"/>
              <a:t>Año:2024</a:t>
            </a:r>
            <a:endParaRPr lang="es-ES" dirty="0"/>
          </a:p>
        </p:txBody>
      </p:sp>
      <p:sp>
        <p:nvSpPr>
          <p:cNvPr id="4" name="3 Rectángulo"/>
          <p:cNvSpPr/>
          <p:nvPr/>
        </p:nvSpPr>
        <p:spPr>
          <a:xfrm>
            <a:off x="6778207" y="1383618"/>
            <a:ext cx="1027845" cy="369332"/>
          </a:xfrm>
          <a:prstGeom prst="rect">
            <a:avLst/>
          </a:prstGeom>
        </p:spPr>
        <p:txBody>
          <a:bodyPr wrap="none">
            <a:spAutoFit/>
          </a:bodyPr>
          <a:lstStyle/>
          <a:p>
            <a:r>
              <a:rPr lang="es-ES" dirty="0" smtClean="0"/>
              <a:t>curso:1A</a:t>
            </a:r>
            <a:endParaRPr lang="es-ES" dirty="0"/>
          </a:p>
        </p:txBody>
      </p:sp>
      <p:sp>
        <p:nvSpPr>
          <p:cNvPr id="7" name="6 CuadroTexto"/>
          <p:cNvSpPr txBox="1"/>
          <p:nvPr/>
        </p:nvSpPr>
        <p:spPr>
          <a:xfrm>
            <a:off x="827584" y="2139702"/>
            <a:ext cx="6452939" cy="369332"/>
          </a:xfrm>
          <a:prstGeom prst="rect">
            <a:avLst/>
          </a:prstGeom>
          <a:noFill/>
        </p:spPr>
        <p:txBody>
          <a:bodyPr wrap="square" rtlCol="0">
            <a:spAutoFit/>
          </a:bodyPr>
          <a:lstStyle/>
          <a:p>
            <a:r>
              <a:rPr lang="es-MX" dirty="0" smtClean="0"/>
              <a:t>colegio del prado</a:t>
            </a:r>
            <a:endParaRPr lang="es-ES" dirty="0"/>
          </a:p>
        </p:txBody>
      </p:sp>
      <p:sp>
        <p:nvSpPr>
          <p:cNvPr id="8" name="7 CuadroTexto"/>
          <p:cNvSpPr txBox="1"/>
          <p:nvPr/>
        </p:nvSpPr>
        <p:spPr>
          <a:xfrm>
            <a:off x="827585" y="2733768"/>
            <a:ext cx="7344816" cy="369332"/>
          </a:xfrm>
          <a:prstGeom prst="rect">
            <a:avLst/>
          </a:prstGeom>
          <a:noFill/>
        </p:spPr>
        <p:txBody>
          <a:bodyPr wrap="square" rtlCol="0">
            <a:spAutoFit/>
          </a:bodyPr>
          <a:lstStyle/>
          <a:p>
            <a:r>
              <a:rPr lang="es-MX" dirty="0" err="1" smtClean="0"/>
              <a:t>Nya</a:t>
            </a:r>
            <a:r>
              <a:rPr lang="es-MX" dirty="0" smtClean="0"/>
              <a:t> de la </a:t>
            </a:r>
            <a:r>
              <a:rPr lang="es-MX" dirty="0" err="1" smtClean="0"/>
              <a:t>profe:Andrea</a:t>
            </a:r>
            <a:r>
              <a:rPr lang="es-MX" dirty="0" smtClean="0"/>
              <a:t> </a:t>
            </a:r>
            <a:r>
              <a:rPr lang="es-MX" dirty="0" err="1"/>
              <a:t>G</a:t>
            </a:r>
            <a:r>
              <a:rPr lang="es-MX" dirty="0" err="1" smtClean="0"/>
              <a:t>omez</a:t>
            </a:r>
            <a:endParaRPr lang="es-ES" dirty="0"/>
          </a:p>
        </p:txBody>
      </p:sp>
      <p:sp>
        <p:nvSpPr>
          <p:cNvPr id="9" name="8 CuadroTexto"/>
          <p:cNvSpPr txBox="1"/>
          <p:nvPr/>
        </p:nvSpPr>
        <p:spPr>
          <a:xfrm>
            <a:off x="683568" y="3219822"/>
            <a:ext cx="4896544" cy="369332"/>
          </a:xfrm>
          <a:prstGeom prst="rect">
            <a:avLst/>
          </a:prstGeom>
          <a:noFill/>
        </p:spPr>
        <p:txBody>
          <a:bodyPr wrap="square" rtlCol="0">
            <a:spAutoFit/>
          </a:bodyPr>
          <a:lstStyle/>
          <a:p>
            <a:r>
              <a:rPr lang="es-MX" dirty="0" err="1" smtClean="0"/>
              <a:t>Nya</a:t>
            </a:r>
            <a:r>
              <a:rPr lang="es-MX" dirty="0" smtClean="0"/>
              <a:t> del alumno: </a:t>
            </a:r>
            <a:r>
              <a:rPr lang="es-MX" dirty="0" err="1" smtClean="0"/>
              <a:t>jose</a:t>
            </a:r>
            <a:r>
              <a:rPr lang="es-MX" dirty="0" smtClean="0"/>
              <a:t> </a:t>
            </a:r>
            <a:r>
              <a:rPr lang="es-MX" dirty="0"/>
              <a:t>M</a:t>
            </a:r>
            <a:r>
              <a:rPr lang="es-MX" dirty="0" smtClean="0"/>
              <a:t>artin</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960" y="2278202"/>
            <a:ext cx="2143125"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651870"/>
            <a:ext cx="3192309" cy="1306532"/>
          </a:xfrm>
          <a:prstGeom prst="rect">
            <a:avLst/>
          </a:prstGeom>
        </p:spPr>
      </p:pic>
    </p:spTree>
    <p:extLst>
      <p:ext uri="{BB962C8B-B14F-4D97-AF65-F5344CB8AC3E}">
        <p14:creationId xmlns:p14="http://schemas.microsoft.com/office/powerpoint/2010/main" val="2343624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1"/>
            <a:ext cx="9036496" cy="415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47225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199" y="141480"/>
            <a:ext cx="7804060" cy="45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75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Respuestas:…</a:t>
            </a:r>
            <a:endParaRPr lang="es-ES" dirty="0"/>
          </a:p>
        </p:txBody>
      </p:sp>
      <p:sp>
        <p:nvSpPr>
          <p:cNvPr id="3" name="2 Marcador de contenido"/>
          <p:cNvSpPr>
            <a:spLocks noGrp="1"/>
          </p:cNvSpPr>
          <p:nvPr>
            <p:ph idx="1"/>
          </p:nvPr>
        </p:nvSpPr>
        <p:spPr>
          <a:xfrm>
            <a:off x="1403648" y="1055861"/>
            <a:ext cx="7498080" cy="3600450"/>
          </a:xfrm>
        </p:spPr>
        <p:txBody>
          <a:bodyPr/>
          <a:lstStyle/>
          <a:p>
            <a:pPr marL="82296" indent="0">
              <a:buNone/>
            </a:pPr>
            <a:r>
              <a:rPr lang="es-MX" dirty="0" smtClean="0"/>
              <a:t>A-</a:t>
            </a:r>
            <a:endParaRPr lang="es-ES" dirty="0"/>
          </a:p>
        </p:txBody>
      </p:sp>
      <p:sp>
        <p:nvSpPr>
          <p:cNvPr id="4" name="3 Rectángulo"/>
          <p:cNvSpPr/>
          <p:nvPr/>
        </p:nvSpPr>
        <p:spPr>
          <a:xfrm>
            <a:off x="2339751" y="1124340"/>
            <a:ext cx="4536505" cy="2585323"/>
          </a:xfrm>
          <a:prstGeom prst="rect">
            <a:avLst/>
          </a:prstGeom>
        </p:spPr>
        <p:txBody>
          <a:bodyPr wrap="square">
            <a:spAutoFit/>
          </a:bodyPr>
          <a:lstStyle/>
          <a:p>
            <a:r>
              <a:rPr lang="es-419" dirty="0"/>
              <a:t> Microsoft PowerPoint (PPT) es un software de ofimática diseñado para realizar presentación de diapositivas. Fue creado a mediados de los años 80 y vendido en 1987 a Bill Gates, convirtiéndose en un producto estrella de la compañía Microsoft</a:t>
            </a:r>
            <a:r>
              <a:rPr lang="es-419" dirty="0" smtClean="0"/>
              <a:t>. </a:t>
            </a:r>
          </a:p>
          <a:p>
            <a:r>
              <a:rPr lang="es-ES" dirty="0">
                <a:hlinkClick r:id="rId2"/>
              </a:rPr>
              <a:t>https://</a:t>
            </a:r>
            <a:r>
              <a:rPr lang="es-ES" dirty="0" smtClean="0">
                <a:hlinkClick r:id="rId2"/>
              </a:rPr>
              <a:t>www.google.com/search?q=definicion+de+power+point+y+su+utilidad&amp;sca_esv</a:t>
            </a:r>
            <a:endParaRPr lang="es-ES" dirty="0" smtClean="0"/>
          </a:p>
          <a:p>
            <a:endParaRPr lang="es-ES" dirty="0" smtClean="0"/>
          </a:p>
        </p:txBody>
      </p:sp>
      <p:sp>
        <p:nvSpPr>
          <p:cNvPr id="6" name="5 CuadroTexto"/>
          <p:cNvSpPr txBox="1"/>
          <p:nvPr/>
        </p:nvSpPr>
        <p:spPr>
          <a:xfrm>
            <a:off x="1403648" y="3449571"/>
            <a:ext cx="7848873" cy="2031325"/>
          </a:xfrm>
          <a:prstGeom prst="rect">
            <a:avLst/>
          </a:prstGeom>
          <a:noFill/>
        </p:spPr>
        <p:txBody>
          <a:bodyPr wrap="square" rtlCol="0">
            <a:spAutoFit/>
          </a:bodyPr>
          <a:lstStyle/>
          <a:p>
            <a:endParaRPr lang="es-ES" dirty="0" smtClean="0"/>
          </a:p>
          <a:p>
            <a:endParaRPr lang="es-ES" dirty="0"/>
          </a:p>
          <a:p>
            <a:endParaRPr lang="es-ES" dirty="0"/>
          </a:p>
          <a:p>
            <a:endParaRPr lang="es-ES" dirty="0" smtClean="0"/>
          </a:p>
          <a:p>
            <a:endParaRPr lang="es-ES" dirty="0" smtClean="0"/>
          </a:p>
          <a:p>
            <a:endParaRPr lang="es-ES" dirty="0" smtClean="0"/>
          </a:p>
          <a:p>
            <a:endParaRPr lang="es-419"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61" y="384219"/>
            <a:ext cx="1908720" cy="133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39147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B_</a:t>
            </a:r>
            <a:endParaRPr lang="es-ES" dirty="0"/>
          </a:p>
        </p:txBody>
      </p:sp>
      <p:sp>
        <p:nvSpPr>
          <p:cNvPr id="4" name="3 Rectángulo"/>
          <p:cNvSpPr/>
          <p:nvPr/>
        </p:nvSpPr>
        <p:spPr>
          <a:xfrm>
            <a:off x="2267744" y="411510"/>
            <a:ext cx="3312368" cy="4247317"/>
          </a:xfrm>
          <a:prstGeom prst="rect">
            <a:avLst/>
          </a:prstGeom>
        </p:spPr>
        <p:txBody>
          <a:bodyPr wrap="square">
            <a:spAutoFit/>
          </a:bodyPr>
          <a:lstStyle/>
          <a:p>
            <a:r>
              <a:rPr lang="es-419" dirty="0" smtClean="0"/>
              <a:t>-</a:t>
            </a:r>
            <a:r>
              <a:rPr lang="es-419" dirty="0"/>
              <a:t>Posibilidad de usar plantillas autodeterminadas y también personalizadas. ...</a:t>
            </a:r>
          </a:p>
          <a:p>
            <a:r>
              <a:rPr lang="es-419" dirty="0"/>
              <a:t>Crear textos con distintos formatos y colores. ...</a:t>
            </a:r>
          </a:p>
          <a:p>
            <a:r>
              <a:rPr lang="es-419" dirty="0"/>
              <a:t>Insertar imágenes, gráficos, símbolos y mucho más. ...</a:t>
            </a:r>
          </a:p>
          <a:p>
            <a:r>
              <a:rPr lang="es-419" dirty="0"/>
              <a:t>Utilización de animaciones. ...</a:t>
            </a:r>
          </a:p>
          <a:p>
            <a:r>
              <a:rPr lang="es-419" dirty="0"/>
              <a:t>Posibilidad de incluir audios al soporte visual. </a:t>
            </a:r>
          </a:p>
          <a:p>
            <a:endParaRPr lang="es-419" dirty="0"/>
          </a:p>
          <a:p>
            <a:r>
              <a:rPr lang="es-419" dirty="0">
                <a:hlinkClick r:id="rId2"/>
              </a:rPr>
              <a:t>https://</a:t>
            </a:r>
            <a:r>
              <a:rPr lang="es-419" dirty="0" smtClean="0">
                <a:hlinkClick r:id="rId2"/>
              </a:rPr>
              <a:t>www.google.com/search?q=caracteristicas+mas+importantes+de+power+point&amp;sca_esv</a:t>
            </a:r>
            <a:endParaRPr lang="es-419" dirty="0" smtClean="0"/>
          </a:p>
          <a:p>
            <a:endParaRPr lang="es-419"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2120" y="3090689"/>
            <a:ext cx="3048000" cy="205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43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38" y="1707654"/>
            <a:ext cx="7025983" cy="1800200"/>
          </a:xfrm>
        </p:spPr>
        <p:txBody>
          <a:bodyPr>
            <a:normAutofit fontScale="90000"/>
          </a:bodyPr>
          <a:lstStyle/>
          <a:p>
            <a:r>
              <a:rPr lang="es-MX" dirty="0" smtClean="0"/>
              <a:t>c_</a:t>
            </a:r>
            <a:br>
              <a:rPr lang="es-MX" dirty="0" smtClean="0"/>
            </a:br>
            <a:r>
              <a:rPr lang="es-419" dirty="0"/>
              <a:t>Inicio</a:t>
            </a:r>
            <a:br>
              <a:rPr lang="es-419" dirty="0"/>
            </a:br>
            <a:r>
              <a:rPr lang="es-419" dirty="0"/>
              <a:t>Muestra la pestaña Inicio en la cinta de PowerPoint</a:t>
            </a:r>
            <a:br>
              <a:rPr lang="es-419" dirty="0"/>
            </a:br>
            <a:r>
              <a:rPr lang="es-419" dirty="0"/>
              <a:t>La pestaña Inicio incluye las características Cortar y Pegar, las opciones Fuente y Párrafo, y lo que necesita agregar para organizar las diapositivas.</a:t>
            </a:r>
            <a:br>
              <a:rPr lang="es-419" dirty="0"/>
            </a:br>
            <a:r>
              <a:rPr lang="es-419" dirty="0"/>
              <a:t>2. Insertar</a:t>
            </a:r>
            <a:br>
              <a:rPr lang="es-419" dirty="0"/>
            </a:br>
            <a:r>
              <a:rPr lang="es-419" dirty="0"/>
              <a:t>Muestra la pestaña Insertar en la cinta de PowerPoint</a:t>
            </a:r>
            <a:br>
              <a:rPr lang="es-419" dirty="0"/>
            </a:br>
            <a:r>
              <a:rPr lang="es-419" dirty="0"/>
              <a:t>Haga clic en Insertar para agregar algo a una diapositiva. Esto incluye imágenes, formas, gráficos, vínculos, cuadros de texto, vídeo, etc.</a:t>
            </a:r>
            <a:br>
              <a:rPr lang="es-419" dirty="0"/>
            </a:br>
            <a:r>
              <a:rPr lang="es-419" dirty="0"/>
              <a:t>3. Diseño</a:t>
            </a:r>
            <a:br>
              <a:rPr lang="es-419" dirty="0"/>
            </a:br>
            <a:r>
              <a:rPr lang="es-419" dirty="0"/>
              <a:t>Muestra la pestaña Diseño en la cinta de PowerPoint</a:t>
            </a:r>
            <a:br>
              <a:rPr lang="es-419" dirty="0"/>
            </a:br>
            <a:r>
              <a:rPr lang="es-419" dirty="0"/>
              <a:t>En la pestaña Diseño puede agregar un tema o una combinación de colores, o dar formato al fondo de la diapositiva.</a:t>
            </a:r>
            <a:br>
              <a:rPr lang="es-419" dirty="0"/>
            </a:br>
            <a:r>
              <a:rPr lang="es-MX" dirty="0" smtClean="0"/>
              <a:t/>
            </a:r>
            <a:br>
              <a:rPr lang="es-MX" dirty="0" smtClean="0"/>
            </a:br>
            <a:r>
              <a:rPr lang="es-MX" dirty="0"/>
              <a:t/>
            </a:r>
            <a:br>
              <a:rPr lang="es-MX" dirty="0"/>
            </a:br>
            <a:endParaRPr lang="es-E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346881"/>
            <a:ext cx="91044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20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1" y="141480"/>
            <a:ext cx="7498080" cy="479208"/>
          </a:xfrm>
        </p:spPr>
        <p:txBody>
          <a:bodyPr>
            <a:normAutofit fontScale="90000"/>
          </a:bodyPr>
          <a:lstStyle/>
          <a:p>
            <a:r>
              <a:rPr lang="es-MX" dirty="0" smtClean="0"/>
              <a:t>D_</a:t>
            </a:r>
            <a:endParaRPr lang="es-ES" dirty="0"/>
          </a:p>
        </p:txBody>
      </p:sp>
      <p:sp>
        <p:nvSpPr>
          <p:cNvPr id="4" name="3 Rectángulo"/>
          <p:cNvSpPr/>
          <p:nvPr/>
        </p:nvSpPr>
        <p:spPr>
          <a:xfrm>
            <a:off x="2286000" y="141480"/>
            <a:ext cx="4572000" cy="369332"/>
          </a:xfrm>
          <a:prstGeom prst="rect">
            <a:avLst/>
          </a:prstGeom>
        </p:spPr>
        <p:txBody>
          <a:bodyPr>
            <a:spAutoFit/>
          </a:bodyPr>
          <a:lstStyle/>
          <a:p>
            <a:r>
              <a:rPr lang="es-ES" dirty="0" smtClean="0"/>
              <a:t>_</a:t>
            </a: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064" y="2787774"/>
            <a:ext cx="4571406" cy="189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286000" y="286510"/>
            <a:ext cx="4572000" cy="2862322"/>
          </a:xfrm>
          <a:prstGeom prst="rect">
            <a:avLst/>
          </a:prstGeom>
        </p:spPr>
        <p:txBody>
          <a:bodyPr>
            <a:spAutoFit/>
          </a:bodyPr>
          <a:lstStyle/>
          <a:p>
            <a:r>
              <a:rPr lang="es-ES" dirty="0"/>
              <a:t>Vista normal.</a:t>
            </a:r>
          </a:p>
          <a:p>
            <a:r>
              <a:rPr lang="es-ES" dirty="0"/>
              <a:t>Vista Clasificador de diapositivas.</a:t>
            </a:r>
          </a:p>
          <a:p>
            <a:r>
              <a:rPr lang="es-ES" dirty="0"/>
              <a:t>Vista Página de notas.</a:t>
            </a:r>
          </a:p>
          <a:p>
            <a:r>
              <a:rPr lang="es-ES" dirty="0"/>
              <a:t>Vista Esquema.</a:t>
            </a:r>
          </a:p>
          <a:p>
            <a:r>
              <a:rPr lang="es-ES" dirty="0"/>
              <a:t>Vista Presentación con diapositivas.</a:t>
            </a:r>
          </a:p>
          <a:p>
            <a:r>
              <a:rPr lang="es-ES" dirty="0"/>
              <a:t>Vista Moderador.</a:t>
            </a:r>
          </a:p>
          <a:p>
            <a:r>
              <a:rPr lang="es-ES" dirty="0"/>
              <a:t>Vistas Patrón: Diapositiva, Documento y Notas. </a:t>
            </a:r>
            <a:r>
              <a:rPr lang="es-ES" dirty="0">
                <a:hlinkClick r:id="rId3"/>
              </a:rPr>
              <a:t>https://www.google.com/search?q=tipos+de+vistas+de+powerpoint&amp;sca_esv</a:t>
            </a:r>
            <a:r>
              <a:rPr lang="es-ES" dirty="0" smtClean="0"/>
              <a:t>=</a:t>
            </a:r>
          </a:p>
          <a:p>
            <a:endParaRPr lang="es-ES" dirty="0"/>
          </a:p>
        </p:txBody>
      </p:sp>
    </p:spTree>
    <p:extLst>
      <p:ext uri="{BB962C8B-B14F-4D97-AF65-F5344CB8AC3E}">
        <p14:creationId xmlns:p14="http://schemas.microsoft.com/office/powerpoint/2010/main" val="3853954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355726"/>
            <a:ext cx="7498080" cy="144016"/>
          </a:xfrm>
        </p:spPr>
        <p:txBody>
          <a:bodyPr>
            <a:normAutofit fontScale="90000"/>
          </a:bodyPr>
          <a:lstStyle/>
          <a:p>
            <a:r>
              <a:rPr lang="es-MX" dirty="0" smtClean="0"/>
              <a:t>E_</a:t>
            </a:r>
            <a:r>
              <a:rPr lang="es-419" dirty="0">
                <a:effectLst/>
              </a:rPr>
              <a:t>Una animación es un efecto especial que se aplica a un solo elemento de una diapositiva, como texto, forma, imagen, etc. Una transición es el efecto especial que se produce al salir de una diapositiva y pasar a la siguiente durante una presentación.</a:t>
            </a: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0232" y="4371950"/>
            <a:ext cx="2210197"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95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7" y="699541"/>
            <a:ext cx="7498080" cy="363687"/>
          </a:xfrm>
        </p:spPr>
        <p:txBody>
          <a:bodyPr>
            <a:normAutofit fontScale="90000"/>
          </a:bodyPr>
          <a:lstStyle/>
          <a:p>
            <a:r>
              <a:rPr lang="es-MX" dirty="0"/>
              <a:t/>
            </a:r>
            <a:br>
              <a:rPr lang="es-MX" dirty="0"/>
            </a:br>
            <a:r>
              <a:rPr lang="es-MX" dirty="0">
                <a:hlinkClick r:id="rId2"/>
              </a:rPr>
              <a:t>https://</a:t>
            </a:r>
            <a:r>
              <a:rPr lang="es-MX" dirty="0" smtClean="0">
                <a:hlinkClick r:id="rId2"/>
              </a:rPr>
              <a:t>www.google.com/search?sca_esv=3571e5df92edb3af&amp;q</a:t>
            </a:r>
            <a:r>
              <a:rPr lang="es-MX" dirty="0" smtClean="0"/>
              <a:t/>
            </a:r>
            <a:br>
              <a:rPr lang="es-MX" dirty="0" smtClean="0"/>
            </a:br>
            <a:endParaRPr lang="es-ES"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2139702"/>
            <a:ext cx="4572000" cy="1928813"/>
          </a:xfrm>
        </p:spPr>
      </p:pic>
    </p:spTree>
    <p:extLst>
      <p:ext uri="{BB962C8B-B14F-4D97-AF65-F5344CB8AC3E}">
        <p14:creationId xmlns:p14="http://schemas.microsoft.com/office/powerpoint/2010/main" val="412551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227</TotalTime>
  <Words>97</Words>
  <Application>Microsoft Office PowerPoint</Application>
  <PresentationFormat>Presentación en pantalla (16:9)</PresentationFormat>
  <Paragraphs>36</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Solsticio</vt:lpstr>
      <vt:lpstr>trabajo practico 4</vt:lpstr>
      <vt:lpstr>Presentación de PowerPoint</vt:lpstr>
      <vt:lpstr>Presentación de PowerPoint</vt:lpstr>
      <vt:lpstr>Respuestas:…</vt:lpstr>
      <vt:lpstr>B_</vt:lpstr>
      <vt:lpstr>c_ Inicio Muestra la pestaña Inicio en la cinta de PowerPoint La pestaña Inicio incluye las características Cortar y Pegar, las opciones Fuente y Párrafo, y lo que necesita agregar para organizar las diapositivas. 2. Insertar Muestra la pestaña Insertar en la cinta de PowerPoint Haga clic en Insertar para agregar algo a una diapositiva. Esto incluye imágenes, formas, gráficos, vínculos, cuadros de texto, vídeo, etc. 3. Diseño Muestra la pestaña Diseño en la cinta de PowerPoint En la pestaña Diseño puede agregar un tema o una combinación de colores, o dar formato al fondo de la diapositiva.   </vt:lpstr>
      <vt:lpstr>D_</vt:lpstr>
      <vt:lpstr>E_Una animación es un efecto especial que se aplica a un solo elemento de una diapositiva, como texto, forma, imagen, etc. Una transición es el efecto especial que se produce al salir de una diapositiva y pasar a la siguiente durante una presentación.</vt:lpstr>
      <vt:lpstr> https://www.google.com/search?sca_esv=3571e5df92edb3af&amp;q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4</dc:title>
  <dc:creator>Secundario</dc:creator>
  <cp:lastModifiedBy>Secundario</cp:lastModifiedBy>
  <cp:revision>53</cp:revision>
  <dcterms:created xsi:type="dcterms:W3CDTF">2024-10-31T18:12:18Z</dcterms:created>
  <dcterms:modified xsi:type="dcterms:W3CDTF">2024-11-05T18:53:40Z</dcterms:modified>
</cp:coreProperties>
</file>