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5C768E-9AD3-4ABD-B97D-FF8A9B3A53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MEDIADOR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AEB8E9-5F62-4AC1-A88B-FB919114BB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8669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CBBD6-3AAA-4D77-8D51-B879317C7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ROL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522546-C22D-46C5-9F61-9320935A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ES UN TERCERO NEUTRAL QUE CONDUCE EL PROCESO DE MEDIACION MEDIANTE EL EMPLEO DE DISTINTAS TECNICAS Y HABILIDADES COMUNICACIONALES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4120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BCB3F3-E5FE-43A9-9F34-A96B7DBB3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FUNCIONES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E4DDDB-239C-4BC2-8EBC-D6C44ED03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Inaugura y mantiene abiertos los canales de comunicación entre partes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Legitima y ayuda a las partes a reconocer los intereses y sentimientos de los otros, a obtener revalorización y otorgar reconocimiento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Facilita el proceso de exploración de los problemas que permita a las partes considerar los diferentes puntos de vista , necesidades y búsqueda de opciones satisfactorias para ambas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dirty="0"/>
              <a:t>Actúa como agente de la realidad en la búsqueda de solución razonable y viable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Favorece que las partes desarrollen procedimientos mas efectivos de comunicación y negociación</a:t>
            </a:r>
          </a:p>
        </p:txBody>
      </p:sp>
    </p:spTree>
    <p:extLst>
      <p:ext uri="{BB962C8B-B14F-4D97-AF65-F5344CB8AC3E}">
        <p14:creationId xmlns:p14="http://schemas.microsoft.com/office/powerpoint/2010/main" val="212406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9CD26-BAD5-46FA-8D1F-483374B0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Recursos del mediador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641A62-5384-47C4-BDFB-74BBB2ACA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Escucha activa</a:t>
            </a:r>
          </a:p>
          <a:p>
            <a:r>
              <a:rPr lang="es-ES" dirty="0"/>
              <a:t>Las preguntas: abiertas, cerradas, circulares</a:t>
            </a:r>
          </a:p>
          <a:p>
            <a:r>
              <a:rPr lang="es-ES" dirty="0"/>
              <a:t>El parafraseo</a:t>
            </a:r>
          </a:p>
          <a:p>
            <a:r>
              <a:rPr lang="es-ES" dirty="0"/>
              <a:t>El torbellino de ideas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37181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975C8-748B-466A-B1A5-6B37FDADE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El acuerdo</a:t>
            </a:r>
            <a:br>
              <a:rPr lang="es-ES" dirty="0"/>
            </a:br>
            <a:r>
              <a:rPr lang="es-ES" dirty="0"/>
              <a:t>es resultado de las decisiones de las partes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E8DF7F-031D-4A1A-9F7C-4AE6ECDDC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propuesta debe ser especifica y clara</a:t>
            </a:r>
          </a:p>
          <a:p>
            <a:r>
              <a:rPr lang="es-ES" dirty="0"/>
              <a:t>Equitativa</a:t>
            </a:r>
          </a:p>
          <a:p>
            <a:r>
              <a:rPr lang="es-ES" dirty="0"/>
              <a:t>Viable</a:t>
            </a:r>
          </a:p>
          <a:p>
            <a:r>
              <a:rPr lang="es-ES" dirty="0"/>
              <a:t>Debe considerarse algún mecanismo de resolución en caso de suscitarse nuevas desavenencias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4860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FF4709-97DB-45E7-BEA6-F6239423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Pasos en el proceso de mediación</a:t>
            </a:r>
            <a:br>
              <a:rPr lang="es-ES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49EC35-366D-4C6B-9E70-86F271B38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Presentarse y preguntar si desea la mediación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Obtener acuerdo a cerca de las reglas de procedimiento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Pedirle a cada parte una descripción de la situación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Parafrasear lo que se ha escuchado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Preguntarle a cada parte que es lo que puede hacer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Preguntarle a cada parte que es lo que necesita que haga la otra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Parafrasear lo que se ha escuchado</a:t>
            </a:r>
          </a:p>
          <a:p>
            <a:pPr>
              <a:buFont typeface="Wingdings" panose="05000000000000000000" pitchFamily="2" charset="2"/>
              <a:buChar char="q"/>
            </a:pPr>
            <a:endParaRPr lang="es-ES" dirty="0"/>
          </a:p>
          <a:p>
            <a:pPr>
              <a:buFont typeface="Wingdings" panose="05000000000000000000" pitchFamily="2" charset="2"/>
              <a:buChar char="q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35948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4FC2A-792B-4EDD-924B-F6DA37234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Pasos</a:t>
            </a:r>
            <a:br>
              <a:rPr lang="es-ES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A336CA-BC4B-45F4-8D20-5F0D1277C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Generar ideas con las partes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Preguntar a cada parte qué considera mejor para ella  y qué puede aportar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Parafrasear lo que se ha escuchado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Ayudar a las partes a analizar las opciones aportadas y seleccionar las que les resulten mas convenientes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Ayudar a las partes a elaborar el acuerdo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Pedir a las partes que informen que el problema ha sido resuelto y reconocerles explícitamente su buene disposición y esfuerzo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1759553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297</Words>
  <Application>Microsoft Office PowerPoint</Application>
  <PresentationFormat>Panorámica</PresentationFormat>
  <Paragraphs>34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Atlas</vt:lpstr>
      <vt:lpstr>MEDIADOR</vt:lpstr>
      <vt:lpstr>ROL </vt:lpstr>
      <vt:lpstr>FUNCIONES</vt:lpstr>
      <vt:lpstr>Recursos del mediador</vt:lpstr>
      <vt:lpstr>El acuerdo es resultado de las decisiones de las partes</vt:lpstr>
      <vt:lpstr>Pasos en el proceso de mediación </vt:lpstr>
      <vt:lpstr>Pasos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MEDIADOR</dc:title>
  <dc:creator>Usuario</dc:creator>
  <cp:lastModifiedBy>Usuario</cp:lastModifiedBy>
  <cp:revision>5</cp:revision>
  <dcterms:created xsi:type="dcterms:W3CDTF">2024-10-28T14:25:06Z</dcterms:created>
  <dcterms:modified xsi:type="dcterms:W3CDTF">2024-10-28T15:27:15Z</dcterms:modified>
</cp:coreProperties>
</file>