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56" r:id="rId2"/>
    <p:sldId id="257" r:id="rId3"/>
    <p:sldId id="258" r:id="rId4"/>
    <p:sldId id="259" r:id="rId5"/>
    <p:sldId id="260" r:id="rId6"/>
    <p:sldId id="261" r:id="rId7"/>
    <p:sldId id="264" r:id="rId8"/>
    <p:sldId id="266" r:id="rId9"/>
    <p:sldId id="267" r:id="rId10"/>
    <p:sldId id="268" r:id="rId11"/>
  </p:sldIdLst>
  <p:sldSz cx="9144000" cy="6858000" type="screen4x3"/>
  <p:notesSz cx="6858000" cy="9144000"/>
  <p:defaultTextStyle>
    <a:defPPr>
      <a:defRPr lang="es-A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8" autoAdjust="0"/>
    <p:restoredTop sz="94662" autoAdjust="0"/>
  </p:normalViewPr>
  <p:slideViewPr>
    <p:cSldViewPr>
      <p:cViewPr varScale="1">
        <p:scale>
          <a:sx n="70" d="100"/>
          <a:sy n="70" d="100"/>
        </p:scale>
        <p:origin x="-1386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618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AR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681F520-31B9-44CA-84D8-F88DA19B7998}" type="datetimeFigureOut">
              <a:rPr lang="es-AR" smtClean="0"/>
              <a:t>24/10/2024</a:t>
            </a:fld>
            <a:endParaRPr lang="es-AR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AR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AR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E073542-BF55-4401-872A-EB7C4F99A732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40597808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AR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073542-BF55-4401-872A-EB7C4F99A732}" type="slidenum">
              <a:rPr lang="es-AR" smtClean="0"/>
              <a:t>7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36283048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AR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AB117F-DA4B-44EA-9CC3-524A359934DB}" type="datetimeFigureOut">
              <a:rPr lang="es-AR" smtClean="0"/>
              <a:t>24/10/2024</a:t>
            </a:fld>
            <a:endParaRPr lang="es-AR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F93857-4615-4654-ABF7-4D5A0E3781D8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0099649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AB117F-DA4B-44EA-9CC3-524A359934DB}" type="datetimeFigureOut">
              <a:rPr lang="es-AR" smtClean="0"/>
              <a:t>24/10/2024</a:t>
            </a:fld>
            <a:endParaRPr lang="es-AR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F93857-4615-4654-ABF7-4D5A0E3781D8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9047714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AB117F-DA4B-44EA-9CC3-524A359934DB}" type="datetimeFigureOut">
              <a:rPr lang="es-AR" smtClean="0"/>
              <a:t>24/10/2024</a:t>
            </a:fld>
            <a:endParaRPr lang="es-AR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F93857-4615-4654-ABF7-4D5A0E3781D8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15665830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AB117F-DA4B-44EA-9CC3-524A359934DB}" type="datetimeFigureOut">
              <a:rPr lang="es-AR" smtClean="0"/>
              <a:t>24/10/2024</a:t>
            </a:fld>
            <a:endParaRPr lang="es-AR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F93857-4615-4654-ABF7-4D5A0E3781D8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37977648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AB117F-DA4B-44EA-9CC3-524A359934DB}" type="datetimeFigureOut">
              <a:rPr lang="es-AR" smtClean="0"/>
              <a:t>24/10/2024</a:t>
            </a:fld>
            <a:endParaRPr lang="es-AR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F93857-4615-4654-ABF7-4D5A0E3781D8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16918780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AB117F-DA4B-44EA-9CC3-524A359934DB}" type="datetimeFigureOut">
              <a:rPr lang="es-AR" smtClean="0"/>
              <a:t>24/10/2024</a:t>
            </a:fld>
            <a:endParaRPr lang="es-AR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F93857-4615-4654-ABF7-4D5A0E3781D8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8682838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AB117F-DA4B-44EA-9CC3-524A359934DB}" type="datetimeFigureOut">
              <a:rPr lang="es-AR" smtClean="0"/>
              <a:t>24/10/2024</a:t>
            </a:fld>
            <a:endParaRPr lang="es-AR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F93857-4615-4654-ABF7-4D5A0E3781D8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13443650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AB117F-DA4B-44EA-9CC3-524A359934DB}" type="datetimeFigureOut">
              <a:rPr lang="es-AR" smtClean="0"/>
              <a:t>24/10/2024</a:t>
            </a:fld>
            <a:endParaRPr lang="es-AR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F93857-4615-4654-ABF7-4D5A0E3781D8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1634859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AB117F-DA4B-44EA-9CC3-524A359934DB}" type="datetimeFigureOut">
              <a:rPr lang="es-AR" smtClean="0"/>
              <a:t>24/10/2024</a:t>
            </a:fld>
            <a:endParaRPr lang="es-AR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F93857-4615-4654-ABF7-4D5A0E3781D8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3104716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AB117F-DA4B-44EA-9CC3-524A359934DB}" type="datetimeFigureOut">
              <a:rPr lang="es-AR" smtClean="0"/>
              <a:t>24/10/2024</a:t>
            </a:fld>
            <a:endParaRPr lang="es-AR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F93857-4615-4654-ABF7-4D5A0E3781D8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7760671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AR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AB117F-DA4B-44EA-9CC3-524A359934DB}" type="datetimeFigureOut">
              <a:rPr lang="es-AR" smtClean="0"/>
              <a:t>24/10/2024</a:t>
            </a:fld>
            <a:endParaRPr lang="es-AR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F93857-4615-4654-ABF7-4D5A0E3781D8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14801392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AB117F-DA4B-44EA-9CC3-524A359934DB}" type="datetimeFigureOut">
              <a:rPr lang="es-AR" smtClean="0"/>
              <a:t>24/10/2024</a:t>
            </a:fld>
            <a:endParaRPr lang="es-AR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AR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F93857-4615-4654-ABF7-4D5A0E3781D8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34755495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A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2411760" y="476672"/>
            <a:ext cx="3886200" cy="648071"/>
          </a:xfrm>
        </p:spPr>
        <p:txBody>
          <a:bodyPr>
            <a:normAutofit fontScale="90000"/>
          </a:bodyPr>
          <a:lstStyle/>
          <a:p>
            <a:r>
              <a:rPr lang="es-MX" dirty="0" smtClean="0">
                <a:latin typeface="Arial Rounded MT Bold" pitchFamily="34" charset="0"/>
              </a:rPr>
              <a:t>Actividad</a:t>
            </a:r>
            <a:r>
              <a:rPr lang="es-MX" dirty="0" smtClean="0"/>
              <a:t> 2</a:t>
            </a:r>
            <a:endParaRPr lang="es-AR" dirty="0"/>
          </a:p>
        </p:txBody>
      </p:sp>
      <p:sp>
        <p:nvSpPr>
          <p:cNvPr id="6" name="5 CuadroTexto"/>
          <p:cNvSpPr txBox="1"/>
          <p:nvPr/>
        </p:nvSpPr>
        <p:spPr>
          <a:xfrm>
            <a:off x="395536" y="1268760"/>
            <a:ext cx="6552728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 smtClean="0">
                <a:latin typeface="Algerian" pitchFamily="82" charset="0"/>
              </a:rPr>
              <a:t>TEMA: CODIGO  QR</a:t>
            </a:r>
          </a:p>
          <a:p>
            <a:endParaRPr lang="es-MX" dirty="0" smtClean="0">
              <a:latin typeface="Algerian" pitchFamily="82" charset="0"/>
            </a:endParaRPr>
          </a:p>
          <a:p>
            <a:r>
              <a:rPr lang="es-MX" dirty="0" smtClean="0">
                <a:latin typeface="Algerian" pitchFamily="82" charset="0"/>
              </a:rPr>
              <a:t>ALUMNA: LOPEZ MORENA, ROLDAN ANA VICTORIA</a:t>
            </a:r>
          </a:p>
          <a:p>
            <a:endParaRPr lang="es-MX" dirty="0" smtClean="0">
              <a:latin typeface="Algerian" pitchFamily="82" charset="0"/>
            </a:endParaRPr>
          </a:p>
          <a:p>
            <a:r>
              <a:rPr lang="es-MX" dirty="0" smtClean="0">
                <a:latin typeface="Algerian" pitchFamily="82" charset="0"/>
              </a:rPr>
              <a:t>AÑO:4to A</a:t>
            </a:r>
          </a:p>
          <a:p>
            <a:endParaRPr lang="es-MX" dirty="0" smtClean="0">
              <a:latin typeface="Algerian" pitchFamily="82" charset="0"/>
            </a:endParaRPr>
          </a:p>
          <a:p>
            <a:r>
              <a:rPr lang="es-MX" dirty="0" smtClean="0">
                <a:latin typeface="Algerian" pitchFamily="82" charset="0"/>
              </a:rPr>
              <a:t>COLEGIO DEL PRADO</a:t>
            </a:r>
            <a:endParaRPr lang="es-AR" dirty="0">
              <a:latin typeface="Algerian" pitchFamily="82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7864" y="3431115"/>
            <a:ext cx="2974744" cy="33136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4360833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MX" dirty="0" smtClean="0"/>
              <a:t>CODIGO QR DE LOS ESTEREOTIPOS </a:t>
            </a:r>
            <a:br>
              <a:rPr lang="es-MX" dirty="0" smtClean="0"/>
            </a:br>
            <a:r>
              <a:rPr lang="es-MX" dirty="0" smtClean="0"/>
              <a:t>DE BELLEZA</a:t>
            </a:r>
            <a:endParaRPr lang="es-AR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MX" dirty="0" smtClean="0"/>
              <a:t>9_</a:t>
            </a:r>
            <a:endParaRPr lang="es-AR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275" t="20620" r="24748" b="27422"/>
          <a:stretch/>
        </p:blipFill>
        <p:spPr bwMode="auto">
          <a:xfrm>
            <a:off x="3203848" y="2132856"/>
            <a:ext cx="2874604" cy="29298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9487103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AR" sz="3200" dirty="0" smtClean="0"/>
              <a:t>1- Sabes si tu celular tiene lector de códigos QR? Cómo te das cuenta? </a:t>
            </a:r>
            <a:endParaRPr lang="es-AR" sz="3200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MX" dirty="0" smtClean="0"/>
              <a:t>Nos damos cuenta cuando entramos a la cámara del teléfono y nos aparece el código QR.</a:t>
            </a:r>
            <a:endParaRPr lang="es-AR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3001297"/>
            <a:ext cx="4286250" cy="3857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5394353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512" y="548680"/>
            <a:ext cx="8795320" cy="1066130"/>
          </a:xfrm>
        </p:spPr>
        <p:txBody>
          <a:bodyPr>
            <a:noAutofit/>
          </a:bodyPr>
          <a:lstStyle/>
          <a:p>
            <a:r>
              <a:rPr lang="es-MX" sz="3200" dirty="0" smtClean="0"/>
              <a:t>2-Has utilizado alguna vez un código QR? Tu familia los utiliza? En qué situaciones o para qué los utilizan?</a:t>
            </a:r>
            <a:endParaRPr lang="es-AR" sz="3200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95536" y="2492896"/>
            <a:ext cx="8229600" cy="4525963"/>
          </a:xfrm>
        </p:spPr>
        <p:txBody>
          <a:bodyPr/>
          <a:lstStyle/>
          <a:p>
            <a:r>
              <a:rPr lang="es-MX" dirty="0" smtClean="0"/>
              <a:t>Si, lo utilizamos para pagar con mercado pago y también para conectarnos a una red de </a:t>
            </a:r>
            <a:r>
              <a:rPr lang="es-MX" dirty="0" err="1" smtClean="0"/>
              <a:t>wi</a:t>
            </a:r>
            <a:r>
              <a:rPr lang="es-MX" dirty="0" smtClean="0"/>
              <a:t>-fi</a:t>
            </a:r>
            <a:endParaRPr lang="es-AR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3737012"/>
            <a:ext cx="5138936" cy="28906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3518203"/>
            <a:ext cx="3096344" cy="30963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8329013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827584" y="692696"/>
            <a:ext cx="7632848" cy="576064"/>
          </a:xfrm>
        </p:spPr>
        <p:txBody>
          <a:bodyPr>
            <a:noAutofit/>
          </a:bodyPr>
          <a:lstStyle/>
          <a:p>
            <a:r>
              <a:rPr lang="es-MX" sz="3200" dirty="0" smtClean="0"/>
              <a:t>3-A parte del pago a través de estos códigos, qué otros usos conoces de </a:t>
            </a:r>
            <a:br>
              <a:rPr lang="es-MX" sz="3200" dirty="0" smtClean="0"/>
            </a:br>
            <a:r>
              <a:rPr lang="es-MX" sz="3200" dirty="0" smtClean="0"/>
              <a:t>Código QR?</a:t>
            </a:r>
            <a:endParaRPr lang="es-AR" sz="3200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95536" y="1972406"/>
            <a:ext cx="8229600" cy="3777283"/>
          </a:xfrm>
        </p:spPr>
        <p:txBody>
          <a:bodyPr/>
          <a:lstStyle/>
          <a:p>
            <a:r>
              <a:rPr lang="es-MX" dirty="0" smtClean="0"/>
              <a:t>Conocemos el uso del código QR para ingresar a whtsaApp web, y además para conocer la carta de un restaurante escaneándolo.</a:t>
            </a:r>
            <a:endParaRPr lang="es-AR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872" y="3861048"/>
            <a:ext cx="1581150" cy="2819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213097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764704"/>
            <a:ext cx="8229600" cy="652934"/>
          </a:xfrm>
        </p:spPr>
        <p:txBody>
          <a:bodyPr>
            <a:normAutofit fontScale="90000"/>
          </a:bodyPr>
          <a:lstStyle/>
          <a:p>
            <a:r>
              <a:rPr lang="es-MX" sz="3600" dirty="0" smtClean="0"/>
              <a:t>4-Investiga y describe algún caso donde se hayan utilizado los códigos QR de una forma novedosa e ingeniosa.</a:t>
            </a:r>
            <a:br>
              <a:rPr lang="es-MX" sz="3600" dirty="0" smtClean="0"/>
            </a:br>
            <a:endParaRPr lang="es-AR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67544" y="1628800"/>
            <a:ext cx="8229600" cy="4680519"/>
          </a:xfrm>
        </p:spPr>
        <p:txBody>
          <a:bodyPr/>
          <a:lstStyle/>
          <a:p>
            <a:r>
              <a:rPr lang="es-MX" dirty="0" smtClean="0"/>
              <a:t>Códigos en ropa: Algunas marcas de ropa han puesto códigos QR en las etiquetas de sus prendas. Al escanearlos , los consumidores pueden ver como combinarlas prendas con otros estilos o recibir consejos de moda.</a:t>
            </a:r>
            <a:endParaRPr lang="es-AR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4151135"/>
            <a:ext cx="4412729" cy="25086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0794928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ACTIVIDADES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s-419" dirty="0"/>
              <a:t>Actividad 3:</a:t>
            </a:r>
          </a:p>
          <a:p>
            <a:r>
              <a:rPr lang="es-419" dirty="0"/>
              <a:t>7-Genera 3 Códigos QR :</a:t>
            </a:r>
          </a:p>
          <a:p>
            <a:r>
              <a:rPr lang="es-419" dirty="0"/>
              <a:t>a) Código que contenga unTexto Plano</a:t>
            </a:r>
          </a:p>
          <a:p>
            <a:r>
              <a:rPr lang="es-419" dirty="0"/>
              <a:t>b) Código que contenga una URLo link ( a una página o video)</a:t>
            </a:r>
          </a:p>
          <a:p>
            <a:r>
              <a:rPr lang="es-419" dirty="0"/>
              <a:t>c) Códigoque contenga una V-Card (Tarjetade Presentación)</a:t>
            </a:r>
          </a:p>
          <a:p>
            <a:r>
              <a:rPr lang="es-419" dirty="0"/>
              <a:t>8- Copia y pega los códigos generados en el doc. Word o en Power Point e indica cuál </a:t>
            </a:r>
          </a:p>
          <a:p>
            <a:r>
              <a:rPr lang="es-419" dirty="0"/>
              <a:t>es cada uno</a:t>
            </a:r>
          </a:p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6320219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284226" y="404664"/>
            <a:ext cx="6552728" cy="340505"/>
          </a:xfrm>
        </p:spPr>
        <p:txBody>
          <a:bodyPr>
            <a:normAutofit fontScale="90000"/>
          </a:bodyPr>
          <a:lstStyle/>
          <a:p>
            <a:r>
              <a:rPr lang="es-ES" dirty="0"/>
              <a:t>CODIGO DE </a:t>
            </a:r>
            <a:r>
              <a:rPr lang="es-ES" dirty="0" smtClean="0"/>
              <a:t>TEXTO </a:t>
            </a:r>
            <a:r>
              <a:rPr lang="es-ES" dirty="0"/>
              <a:t>PLANO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2280" y="980728"/>
            <a:ext cx="2376264" cy="23762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816" y="4028303"/>
            <a:ext cx="2525254" cy="26308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4 Rectángulo"/>
          <p:cNvSpPr/>
          <p:nvPr/>
        </p:nvSpPr>
        <p:spPr>
          <a:xfrm>
            <a:off x="1187624" y="3068960"/>
            <a:ext cx="6784538" cy="13480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AR" sz="3180" dirty="0"/>
              <a:t>CODIGO </a:t>
            </a:r>
            <a:r>
              <a:rPr lang="es-AR" sz="3180" dirty="0" smtClean="0"/>
              <a:t>URL O LINK(CANCION DE COLDPLAY)</a:t>
            </a:r>
          </a:p>
          <a:p>
            <a:endParaRPr lang="es-AR" dirty="0"/>
          </a:p>
        </p:txBody>
      </p:sp>
    </p:spTree>
    <p:extLst>
      <p:ext uri="{BB962C8B-B14F-4D97-AF65-F5344CB8AC3E}">
        <p14:creationId xmlns:p14="http://schemas.microsoft.com/office/powerpoint/2010/main" val="166564618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S" dirty="0" smtClean="0"/>
              <a:t>CODIGO DE V-CARD (INVITACION DE CUMPLEAÑOS)</a:t>
            </a:r>
            <a:endParaRPr lang="es-ES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597" t="17800" r="26127" b="27360"/>
          <a:stretch/>
        </p:blipFill>
        <p:spPr bwMode="auto">
          <a:xfrm>
            <a:off x="2771800" y="1484784"/>
            <a:ext cx="3637878" cy="38164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9851115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MX" dirty="0" smtClean="0"/>
              <a:t>ACTIVIDAD 4</a:t>
            </a:r>
            <a:br>
              <a:rPr lang="es-MX" dirty="0" smtClean="0"/>
            </a:br>
            <a:endParaRPr lang="es-AR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95536" y="1052736"/>
            <a:ext cx="8208912" cy="5400600"/>
          </a:xfrm>
        </p:spPr>
        <p:txBody>
          <a:bodyPr>
            <a:normAutofit lnSpcReduction="10000"/>
          </a:bodyPr>
          <a:lstStyle/>
          <a:p>
            <a:r>
              <a:rPr lang="es-MX" dirty="0"/>
              <a:t>Realiza las siguientes consignas en el mismo Doc. Word o </a:t>
            </a:r>
            <a:r>
              <a:rPr lang="es-MX" dirty="0" err="1"/>
              <a:t>Power</a:t>
            </a:r>
            <a:r>
              <a:rPr lang="es-MX" dirty="0"/>
              <a:t> Point donde elaboraste </a:t>
            </a:r>
          </a:p>
          <a:p>
            <a:r>
              <a:rPr lang="es-MX" dirty="0"/>
              <a:t>las actividades de la Guía anterior:</a:t>
            </a:r>
          </a:p>
          <a:p>
            <a:r>
              <a:rPr lang="es-MX" dirty="0"/>
              <a:t>9- Genera un Códigos QR (texto plano) que permita mostrar información o datos de </a:t>
            </a:r>
          </a:p>
          <a:p>
            <a:r>
              <a:rPr lang="es-MX" dirty="0"/>
              <a:t>algún producto o artefacto.</a:t>
            </a:r>
          </a:p>
          <a:p>
            <a:r>
              <a:rPr lang="es-MX" dirty="0"/>
              <a:t>Por ejemplo: los códigos QR que poseen las muestras del laboratorio del Colegio</a:t>
            </a:r>
          </a:p>
          <a:p>
            <a:r>
              <a:rPr lang="es-MX" dirty="0"/>
              <a:t>informan las características de la roca o mineral.</a:t>
            </a:r>
            <a:endParaRPr lang="es-AR" dirty="0"/>
          </a:p>
        </p:txBody>
      </p:sp>
    </p:spTree>
    <p:extLst>
      <p:ext uri="{BB962C8B-B14F-4D97-AF65-F5344CB8AC3E}">
        <p14:creationId xmlns:p14="http://schemas.microsoft.com/office/powerpoint/2010/main" val="3951711156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163</TotalTime>
  <Words>345</Words>
  <Application>Microsoft Office PowerPoint</Application>
  <PresentationFormat>Presentación en pantalla (4:3)</PresentationFormat>
  <Paragraphs>37</Paragraphs>
  <Slides>10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10</vt:i4>
      </vt:variant>
    </vt:vector>
  </HeadingPairs>
  <TitlesOfParts>
    <vt:vector size="11" baseType="lpstr">
      <vt:lpstr>Tema de Office</vt:lpstr>
      <vt:lpstr>Actividad 2</vt:lpstr>
      <vt:lpstr>1- Sabes si tu celular tiene lector de códigos QR? Cómo te das cuenta? </vt:lpstr>
      <vt:lpstr>2-Has utilizado alguna vez un código QR? Tu familia los utiliza? En qué situaciones o para qué los utilizan?</vt:lpstr>
      <vt:lpstr>3-A parte del pago a través de estos códigos, qué otros usos conoces de  Código QR?</vt:lpstr>
      <vt:lpstr>4-Investiga y describe algún caso donde se hayan utilizado los códigos QR de una forma novedosa e ingeniosa. </vt:lpstr>
      <vt:lpstr>ACTIVIDADES</vt:lpstr>
      <vt:lpstr>CODIGO DE TEXTO PLANO</vt:lpstr>
      <vt:lpstr>CODIGO DE V-CARD (INVITACION DE CUMPLEAÑOS)</vt:lpstr>
      <vt:lpstr>ACTIVIDAD 4 </vt:lpstr>
      <vt:lpstr>CODIGO QR DE LOS ESTEREOTIPOS  DE BELLEZA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Actividad 2</dc:title>
  <dc:creator>Secundaria</dc:creator>
  <cp:lastModifiedBy>Primaria</cp:lastModifiedBy>
  <cp:revision>13</cp:revision>
  <dcterms:created xsi:type="dcterms:W3CDTF">2024-10-04T18:00:55Z</dcterms:created>
  <dcterms:modified xsi:type="dcterms:W3CDTF">2024-10-24T16:20:06Z</dcterms:modified>
</cp:coreProperties>
</file>