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6CB5-AD1B-4AA9-812D-0B59D7EE17C0}" type="datetimeFigureOut">
              <a:rPr lang="es-ES" smtClean="0"/>
              <a:t>07/11/2024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00E56E8-3C19-4550-8A9D-71FADE59C010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6CB5-AD1B-4AA9-812D-0B59D7EE17C0}" type="datetimeFigureOut">
              <a:rPr lang="es-ES" smtClean="0"/>
              <a:t>07/11/2024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56E8-3C19-4550-8A9D-71FADE59C01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00E56E8-3C19-4550-8A9D-71FADE59C010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6CB5-AD1B-4AA9-812D-0B59D7EE17C0}" type="datetimeFigureOut">
              <a:rPr lang="es-ES" smtClean="0"/>
              <a:t>07/11/2024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6CB5-AD1B-4AA9-812D-0B59D7EE17C0}" type="datetimeFigureOut">
              <a:rPr lang="es-ES" smtClean="0"/>
              <a:t>07/11/2024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00E56E8-3C19-4550-8A9D-71FADE59C010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6CB5-AD1B-4AA9-812D-0B59D7EE17C0}" type="datetimeFigureOut">
              <a:rPr lang="es-ES" smtClean="0"/>
              <a:t>07/11/2024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00E56E8-3C19-4550-8A9D-71FADE59C010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75B6CB5-AD1B-4AA9-812D-0B59D7EE17C0}" type="datetimeFigureOut">
              <a:rPr lang="es-ES" smtClean="0"/>
              <a:t>07/11/2024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56E8-3C19-4550-8A9D-71FADE59C010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6CB5-AD1B-4AA9-812D-0B59D7EE17C0}" type="datetimeFigureOut">
              <a:rPr lang="es-ES" smtClean="0"/>
              <a:t>07/11/2024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00E56E8-3C19-4550-8A9D-71FADE59C010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6CB5-AD1B-4AA9-812D-0B59D7EE17C0}" type="datetimeFigureOut">
              <a:rPr lang="es-ES" smtClean="0"/>
              <a:t>07/11/2024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00E56E8-3C19-4550-8A9D-71FADE59C01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6CB5-AD1B-4AA9-812D-0B59D7EE17C0}" type="datetimeFigureOut">
              <a:rPr lang="es-ES" smtClean="0"/>
              <a:t>07/11/2024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0E56E8-3C19-4550-8A9D-71FADE59C01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00E56E8-3C19-4550-8A9D-71FADE59C010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6CB5-AD1B-4AA9-812D-0B59D7EE17C0}" type="datetimeFigureOut">
              <a:rPr lang="es-ES" smtClean="0"/>
              <a:t>07/11/2024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00E56E8-3C19-4550-8A9D-71FADE59C010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75B6CB5-AD1B-4AA9-812D-0B59D7EE17C0}" type="datetimeFigureOut">
              <a:rPr lang="es-ES" smtClean="0"/>
              <a:t>07/11/2024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ransition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75B6CB5-AD1B-4AA9-812D-0B59D7EE17C0}" type="datetimeFigureOut">
              <a:rPr lang="es-ES" smtClean="0"/>
              <a:t>07/11/2024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00E56E8-3C19-4550-8A9D-71FADE59C010}" type="slidenum">
              <a:rPr lang="es-ES" smtClean="0"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wheel spokes="2"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584776" cy="2697832"/>
          </a:xfrm>
        </p:spPr>
        <p:txBody>
          <a:bodyPr>
            <a:normAutofit fontScale="92500" lnSpcReduction="10000"/>
          </a:bodyPr>
          <a:lstStyle/>
          <a:p>
            <a:r>
              <a:rPr lang="es-ES" sz="3200" dirty="0" smtClean="0"/>
              <a:t>¿ESTAN PREPARADOS PARA LA CLASE DE COMPUTACION ?</a:t>
            </a:r>
          </a:p>
          <a:p>
            <a:endParaRPr lang="es-ES" sz="3200" dirty="0" smtClean="0"/>
          </a:p>
          <a:p>
            <a:endParaRPr lang="es-ES" sz="3200" dirty="0" smtClean="0"/>
          </a:p>
          <a:p>
            <a:r>
              <a:rPr lang="es-ES" dirty="0" smtClean="0"/>
              <a:t>FEDERICA VALLEJOS DE 5B</a:t>
            </a: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81000"/>
            <a:ext cx="7774632" cy="1535832"/>
          </a:xfrm>
        </p:spPr>
        <p:txBody>
          <a:bodyPr anchor="ctr">
            <a:normAutofit fontScale="90000"/>
          </a:bodyPr>
          <a:lstStyle/>
          <a:p>
            <a:r>
              <a:rPr lang="es-ES" sz="6600" dirty="0" smtClean="0"/>
              <a:t/>
            </a:r>
            <a:br>
              <a:rPr lang="es-ES" sz="6600" dirty="0" smtClean="0"/>
            </a:br>
            <a:r>
              <a:rPr lang="es-ES" sz="6600" dirty="0" smtClean="0"/>
              <a:t/>
            </a:r>
            <a:br>
              <a:rPr lang="es-ES" sz="6600" dirty="0" smtClean="0"/>
            </a:br>
            <a:r>
              <a:rPr lang="es-ES" sz="6600" dirty="0" smtClean="0"/>
              <a:t>BIENVENIDOS 5B</a:t>
            </a:r>
            <a:br>
              <a:rPr lang="es-ES" sz="6600" dirty="0" smtClean="0"/>
            </a:br>
            <a:endParaRPr lang="es-ES" sz="6600" dirty="0"/>
          </a:p>
        </p:txBody>
      </p:sp>
    </p:spTree>
  </p:cSld>
  <p:clrMapOvr>
    <a:masterClrMapping/>
  </p:clrMapOvr>
  <p:transition>
    <p:wheel spokes="2"/>
    <p:sndAc>
      <p:stSnd>
        <p:snd r:embed="rId2" name="chimes.wav"/>
      </p:stSnd>
    </p:sndAc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</TotalTime>
  <Words>13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Civil</vt:lpstr>
      <vt:lpstr>  BIENVENIDOS 5B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BIENVENIDOS 5B </dc:title>
  <dc:creator>andrea</dc:creator>
  <cp:lastModifiedBy>andrea</cp:lastModifiedBy>
  <cp:revision>1</cp:revision>
  <dcterms:created xsi:type="dcterms:W3CDTF">2024-11-08T00:19:25Z</dcterms:created>
  <dcterms:modified xsi:type="dcterms:W3CDTF">2024-11-08T00:30:57Z</dcterms:modified>
</cp:coreProperties>
</file>