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7" r:id="rId3"/>
    <p:sldId id="2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0" y="1079500"/>
            <a:ext cx="7797799" cy="2138400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95C8C-0A7F-40D9-A690-3D5898EF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8350" y="4113213"/>
            <a:ext cx="5575300" cy="1655762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322F3-E47A-4D6E-96A8-AB5C73BA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F5CE-9E66-4FD5-949F-34E11607C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DAB7A-4032-416A-B04E-1F487891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1C0CAB-6A03-4C6A-9FAA-219847753628}"/>
              </a:ext>
            </a:extLst>
          </p:cNvPr>
          <p:cNvCxnSpPr>
            <a:cxnSpLocks/>
          </p:cNvCxnSpPr>
          <p:nvPr/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982E0B2-AA9C-441C-A08E-A9DF9CF12116}"/>
              </a:ext>
            </a:extLst>
          </p:cNvPr>
          <p:cNvGrpSpPr/>
          <p:nvPr/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999273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794F-0C7D-47A6-A355-9B54F3A0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8BEFC-5F95-43C3-A662-CF24426CB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500" y="1790700"/>
            <a:ext cx="10026650" cy="3978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0A41-C226-41AB-8766-C9BF3E9B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795E9-017B-4505-810D-A5F553A5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A1BD-3429-4C11-B230-8AD083EC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967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11CA2-18BF-408B-A40C-B43A0A7B8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899079" y="1079500"/>
            <a:ext cx="1292662" cy="4689476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424B6-12FC-41A1-AF7C-7E3931D97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499" y="1079500"/>
            <a:ext cx="8495943" cy="46894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F957-F921-48CF-97FE-91190C1A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F49D-6E0C-47F7-BAAD-A427913D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8A122-F390-46CF-BECF-3AE05CA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23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217A-A229-4751-8D09-0CAD914F6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EA33-60C3-4B28-B3EF-E93D6D46A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D3B28-C66B-4279-AB67-2BC1D012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8FF39-A0DA-4F77-9297-B83C86B5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7D65A-9D4E-42F6-A8BF-1EEAFB18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869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17BB-B242-4CC6-887C-83E08CE2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2252663"/>
            <a:ext cx="4457700" cy="2349500"/>
          </a:xfrm>
        </p:spPr>
        <p:txBody>
          <a:bodyPr anchor="ctr" anchorCtr="0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95823-EA83-493F-8FEC-C72B5B9CF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4800" y="2252664"/>
            <a:ext cx="4451348" cy="2349500"/>
          </a:xfrm>
        </p:spPr>
        <p:txBody>
          <a:bodyPr anchor="ctr" anchorCtr="0"/>
          <a:lstStyle>
            <a:lvl1pPr marL="0" indent="0">
              <a:buNone/>
              <a:defRPr sz="2400" i="1">
                <a:solidFill>
                  <a:schemeClr val="tx1">
                    <a:alpha val="7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8E54-36BB-4AB4-BE1F-5FA8207B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3A6A-C55A-40A1-A3BB-DB417047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E656-7AC0-4BD3-AFE5-4B5122E2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ABE19D-0B51-4388-93D1-0CD6B767115D}"/>
              </a:ext>
            </a:extLst>
          </p:cNvPr>
          <p:cNvGrpSpPr/>
          <p:nvPr/>
        </p:nvGrpSpPr>
        <p:grpSpPr>
          <a:xfrm>
            <a:off x="999771" y="932104"/>
            <a:ext cx="913428" cy="1032464"/>
            <a:chOff x="999771" y="932104"/>
            <a:chExt cx="913428" cy="103246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226ED6-7133-4222-9552-0EA4B1B3C9FB}"/>
                </a:ext>
              </a:extLst>
            </p:cNvPr>
            <p:cNvGrpSpPr/>
            <p:nvPr/>
          </p:nvGrpSpPr>
          <p:grpSpPr>
            <a:xfrm rot="8100000" flipV="1">
              <a:off x="1047457" y="1290386"/>
              <a:ext cx="865742" cy="628383"/>
              <a:chOff x="558167" y="958515"/>
              <a:chExt cx="865742" cy="628383"/>
            </a:xfrm>
            <a:solidFill>
              <a:schemeClr val="accent3"/>
            </a:solidFill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BE810E40-D42F-4034-93BA-54446465D20B}"/>
                  </a:ext>
                </a:extLst>
              </p:cNvPr>
              <p:cNvSpPr/>
              <p:nvPr/>
            </p:nvSpPr>
            <p:spPr>
              <a:xfrm rot="8100000" flipH="1">
                <a:off x="558167" y="1122160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0F6BFC2-CA89-42B8-8A5A-E9F26BA87FBB}"/>
                  </a:ext>
                </a:extLst>
              </p:cNvPr>
              <p:cNvSpPr/>
              <p:nvPr/>
            </p:nvSpPr>
            <p:spPr>
              <a:xfrm rot="5400000" flipH="1">
                <a:off x="959170" y="95851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CA36485-DC1D-48C9-91B2-425DBC66D471}"/>
                </a:ext>
              </a:extLst>
            </p:cNvPr>
            <p:cNvGrpSpPr/>
            <p:nvPr/>
          </p:nvGrpSpPr>
          <p:grpSpPr>
            <a:xfrm rot="10800000" flipH="1" flipV="1">
              <a:off x="999771" y="932104"/>
              <a:ext cx="864005" cy="1032464"/>
              <a:chOff x="2207971" y="2384401"/>
              <a:chExt cx="864005" cy="1032464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ACF276E-196C-4923-B7D1-48A8E6A1669C}"/>
                  </a:ext>
                </a:extLst>
              </p:cNvPr>
              <p:cNvSpPr/>
              <p:nvPr/>
            </p:nvSpPr>
            <p:spPr>
              <a:xfrm rot="13500000">
                <a:off x="2207971" y="285630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FE3686C-DFF6-4995-81B8-FA38F5BB0401}"/>
                  </a:ext>
                </a:extLst>
              </p:cNvPr>
              <p:cNvSpPr/>
              <p:nvPr/>
            </p:nvSpPr>
            <p:spPr>
              <a:xfrm rot="10800000">
                <a:off x="2607238" y="2688467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9DCBF653-CCB9-47B2-9DD9-68847A45D82D}"/>
                  </a:ext>
                </a:extLst>
              </p:cNvPr>
              <p:cNvGrpSpPr/>
              <p:nvPr/>
            </p:nvGrpSpPr>
            <p:grpSpPr>
              <a:xfrm>
                <a:off x="2440769" y="2384401"/>
                <a:ext cx="313009" cy="1032464"/>
                <a:chOff x="2440769" y="2384401"/>
                <a:chExt cx="313009" cy="1032464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F081A1F-C7C9-4907-AAED-B4E9B64973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2440769" y="2516865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4F8F89A-0719-4D9A-8379-9EEBD72010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8100000" flipH="1">
                  <a:off x="2753778" y="2384401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AA5779-FF0F-4ACF-A56C-710A4CDEC8A3}"/>
              </a:ext>
            </a:extLst>
          </p:cNvPr>
          <p:cNvGrpSpPr/>
          <p:nvPr/>
        </p:nvGrpSpPr>
        <p:grpSpPr>
          <a:xfrm>
            <a:off x="1437136" y="649304"/>
            <a:ext cx="388541" cy="388541"/>
            <a:chOff x="5752675" y="5440856"/>
            <a:chExt cx="388541" cy="38854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F0ADB13-4626-4F84-B513-0B58E65C248E}"/>
                </a:ext>
              </a:extLst>
            </p:cNvPr>
            <p:cNvSpPr/>
            <p:nvPr/>
          </p:nvSpPr>
          <p:spPr>
            <a:xfrm rot="10800000">
              <a:off x="5800801" y="5488982"/>
              <a:ext cx="340415" cy="34041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F46BC46-AD78-4932-95BA-D3009154CA7A}"/>
                </a:ext>
              </a:extLst>
            </p:cNvPr>
            <p:cNvSpPr/>
            <p:nvPr/>
          </p:nvSpPr>
          <p:spPr>
            <a:xfrm>
              <a:off x="5752675" y="5440856"/>
              <a:ext cx="340415" cy="3404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118F0-6EA8-4901-9161-9101C6DDD9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5617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013D-A80D-4455-B886-0C344829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D3AB-20B9-4D90-8106-506F44368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585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9DF39-257F-4C10-A7B4-1AA1C66F2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600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57E5E-B324-4633-AB65-4A53498B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2A16D-8423-4C91-B839-F9538025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AD46B-C875-4F91-8991-4A4E5D76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802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70C3-74D3-4445-A879-4F7CF42ED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64494-3C1C-49FE-ADB2-6F41CEE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E19A6-8340-43A4-9B30-A27DEB9E2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9500" y="2525561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D4B31-0090-483A-BF84-CEA2B22D5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95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DB9E9-0BD8-4F85-9342-5C5BA0D35C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950" y="2525560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E3D3E-6168-45C3-BAB4-04FFFB98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F8D02-7CCF-4321-847A-CD553E52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66368-2A9A-4617-A2A9-E4E9ACD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939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855A-C7D7-455F-BD47-AB4221DD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79500"/>
            <a:ext cx="10026650" cy="468947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9F6FD-C2F8-4688-B52A-ED76F48B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58F0F-237C-4F8E-A5A7-48269F70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3629E-70C3-44A4-A268-2194CD42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725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232D4-EC56-49D3-B967-D972B5E5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C3171-136A-405F-B1CF-C0DAFAA2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23E7E-BA29-40D2-BE24-10E7F705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921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07EF-706F-47DD-B487-7C3E4EDE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607" y="1011238"/>
            <a:ext cx="3906000" cy="12924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98442-7D9F-4D62-866B-FBA382F06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200" y="955230"/>
            <a:ext cx="5583193" cy="4813745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800"/>
            </a:lvl1pPr>
            <a:lvl2pPr marL="0">
              <a:lnSpc>
                <a:spcPct val="100000"/>
              </a:lnSpc>
              <a:defRPr sz="4800"/>
            </a:lvl2pPr>
            <a:lvl3pPr marL="0" indent="0">
              <a:buNone/>
              <a:defRPr sz="2000"/>
            </a:lvl3pPr>
            <a:lvl4pPr marL="0">
              <a:defRPr sz="2000"/>
            </a:lvl4pPr>
            <a:lvl5pPr marL="360000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D1DB7-AC43-460E-B3C5-9F8B37D1B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499" y="2664000"/>
            <a:ext cx="3905999" cy="3106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C5DE9-6995-4F6E-AF64-6CE9A677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BC655-2B4D-48CA-90B9-74040033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4A7E0-1D83-4CE0-9FFE-3EEE2B3C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924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7F85-950A-4BED-AE31-5C85DE4FA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1" y="1011238"/>
            <a:ext cx="3905250" cy="1292662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3A008-3741-4305-8A06-C0D8404A3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31813"/>
            <a:ext cx="6113812" cy="578484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ADC63-3365-4920-AF26-600F4D2EA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500" y="2663825"/>
            <a:ext cx="3905250" cy="31051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161BE-EF8B-4F4D-8197-61442EBC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7897-BFE5-414E-9334-53116988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BF024-9A20-4B80-976D-420DCCD1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48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00152-D18D-4405-8FB2-5985831B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E92E1-0C4A-474E-8E29-8DB40410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790700"/>
            <a:ext cx="10026650" cy="39782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E245-B48B-4526-8D2D-9475E64B0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4F0E216-BA48-4F04-AC4F-645AA0DD6AC6}" type="datetimeFigureOut">
              <a:rPr lang="en-US" smtClean="0"/>
              <a:pPr/>
              <a:t>11/8/2024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FE5C-A494-40F2-A357-786AFFA63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686A1-EDE2-44D9-A671-F708A6F88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0775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cap="all" spc="4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25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19">
          <p15:clr>
            <a:srgbClr val="5ACBF0"/>
          </p15:clr>
        </p15:guide>
        <p15:guide id="2" pos="1731">
          <p15:clr>
            <a:srgbClr val="5ACBF0"/>
          </p15:clr>
        </p15:guide>
        <p15:guide id="3" pos="3140">
          <p15:clr>
            <a:srgbClr val="5ACBF0"/>
          </p15:clr>
        </p15:guide>
        <p15:guide id="4" pos="3488">
          <p15:clr>
            <a:srgbClr val="5ACBF0"/>
          </p15:clr>
        </p15:guide>
        <p15:guide id="5" pos="2788">
          <p15:clr>
            <a:srgbClr val="5ACBF0"/>
          </p15:clr>
        </p15:guide>
        <p15:guide id="6" pos="2434">
          <p15:clr>
            <a:srgbClr val="5ACBF0"/>
          </p15:clr>
        </p15:guide>
        <p15:guide id="7" pos="2084">
          <p15:clr>
            <a:srgbClr val="5ACBF0"/>
          </p15:clr>
        </p15:guide>
        <p15:guide id="8" pos="341">
          <p15:clr>
            <a:srgbClr val="F26B43"/>
          </p15:clr>
        </p15:guide>
        <p15:guide id="9" pos="1384">
          <p15:clr>
            <a:srgbClr val="5ACBF0"/>
          </p15:clr>
        </p15:guide>
        <p15:guide id="10" pos="1032">
          <p15:clr>
            <a:srgbClr val="5ACBF0"/>
          </p15:clr>
        </p15:guide>
        <p15:guide id="11" pos="680">
          <p15:clr>
            <a:srgbClr val="FDE53C"/>
          </p15:clr>
        </p15:guide>
        <p15:guide id="12" pos="4192">
          <p15:clr>
            <a:srgbClr val="5ACBF0"/>
          </p15:clr>
        </p15:guide>
        <p15:guide id="13" pos="4543">
          <p15:clr>
            <a:srgbClr val="5ACBF0"/>
          </p15:clr>
        </p15:guide>
        <p15:guide id="14" pos="4892">
          <p15:clr>
            <a:srgbClr val="5ACBF0"/>
          </p15:clr>
        </p15:guide>
        <p15:guide id="15" pos="5244">
          <p15:clr>
            <a:srgbClr val="5ACBF0"/>
          </p15:clr>
        </p15:guide>
        <p15:guide id="16" pos="5596">
          <p15:clr>
            <a:srgbClr val="5ACBF0"/>
          </p15:clr>
        </p15:guide>
        <p15:guide id="17" pos="5948">
          <p15:clr>
            <a:srgbClr val="5ACBF0"/>
          </p15:clr>
        </p15:guide>
        <p15:guide id="18" pos="6296">
          <p15:clr>
            <a:srgbClr val="5ACBF0"/>
          </p15:clr>
        </p15:guide>
        <p15:guide id="19" pos="6648">
          <p15:clr>
            <a:srgbClr val="5ACBF0"/>
          </p15:clr>
        </p15:guide>
        <p15:guide id="20" pos="6996">
          <p15:clr>
            <a:srgbClr val="FDE53C"/>
          </p15:clr>
        </p15:guide>
        <p15:guide id="21" orient="horz" pos="335">
          <p15:clr>
            <a:srgbClr val="F26B43"/>
          </p15:clr>
        </p15:guide>
        <p15:guide id="22" orient="horz" pos="680">
          <p15:clr>
            <a:srgbClr val="FDE53C"/>
          </p15:clr>
        </p15:guide>
        <p15:guide id="23" orient="horz" pos="1050">
          <p15:clr>
            <a:srgbClr val="5ACBF0"/>
          </p15:clr>
        </p15:guide>
        <p15:guide id="24" orient="horz" pos="1791">
          <p15:clr>
            <a:srgbClr val="5ACBF0"/>
          </p15:clr>
        </p15:guide>
        <p15:guide id="26" orient="horz" pos="2530">
          <p15:clr>
            <a:srgbClr val="5ACBF0"/>
          </p15:clr>
        </p15:guide>
        <p15:guide id="27" orient="horz" pos="2899">
          <p15:clr>
            <a:srgbClr val="5ACBF0"/>
          </p15:clr>
        </p15:guide>
        <p15:guide id="28" orient="horz" pos="3268">
          <p15:clr>
            <a:srgbClr val="5ACBF0"/>
          </p15:clr>
        </p15:guide>
        <p15:guide id="29" orient="horz" pos="3634">
          <p15:clr>
            <a:srgbClr val="FDE53C"/>
          </p15:clr>
        </p15:guide>
        <p15:guide id="30" orient="horz" pos="3979">
          <p15:clr>
            <a:srgbClr val="F26B43"/>
          </p15:clr>
        </p15:guide>
        <p15:guide id="31" orient="horz" pos="2160">
          <p15:clr>
            <a:srgbClr val="FDE53C"/>
          </p15:clr>
        </p15:guide>
        <p15:guide id="32" pos="7340">
          <p15:clr>
            <a:srgbClr val="F26B43"/>
          </p15:clr>
        </p15:guide>
        <p15:guide id="33" pos="3840">
          <p15:clr>
            <a:srgbClr val="FDE53C"/>
          </p15:clr>
        </p15:guide>
        <p15:guide id="34" orient="horz" pos="637">
          <p15:clr>
            <a:srgbClr val="C35EA4"/>
          </p15:clr>
        </p15:guide>
        <p15:guide id="35" orient="horz" pos="1128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A5B2A81-2C8E-4963-AFD4-E539D168B4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4983900" y="1079500"/>
            <a:ext cx="6119131" cy="2138400"/>
          </a:xfrm>
        </p:spPr>
        <p:txBody>
          <a:bodyPr>
            <a:normAutofit/>
          </a:bodyPr>
          <a:lstStyle/>
          <a:p>
            <a:r>
              <a:rPr lang="es-ES" dirty="0"/>
              <a:t>BIENVENIDOS A POWER POINT</a:t>
            </a:r>
          </a:p>
        </p:txBody>
      </p:sp>
      <p:pic>
        <p:nvPicPr>
          <p:cNvPr id="3" name="Picture 2" descr="Silueta de planta eólica">
            <a:extLst>
              <a:ext uri="{FF2B5EF4-FFF2-40B4-BE49-F238E27FC236}">
                <a16:creationId xmlns:a16="http://schemas.microsoft.com/office/drawing/2014/main" id="{55301BE7-80F4-70B6-5CCF-BF1E0E26695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034" r="38994" b="6"/>
          <a:stretch/>
        </p:blipFill>
        <p:spPr>
          <a:xfrm>
            <a:off x="20" y="10"/>
            <a:ext cx="3863955" cy="6857989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E7C23BC-DAA6-40E1-8166-B8C4439D1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73465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040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AEB7F98-32EC-40D3-89EE-C843302316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40988" y="540033"/>
            <a:ext cx="3884962" cy="1331604"/>
          </a:xfrm>
        </p:spPr>
        <p:txBody>
          <a:bodyPr anchor="b">
            <a:normAutofit/>
          </a:bodyPr>
          <a:lstStyle/>
          <a:p>
            <a:pPr algn="ctr"/>
            <a:r>
              <a:rPr lang="es-ES" dirty="0"/>
              <a:t>DE GUADALUPE CORIA 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7C6DF49-CBE3-4038-AC78-35DE4FD7C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13469" y="2310207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40988" y="2759076"/>
            <a:ext cx="3884962" cy="3009899"/>
          </a:xfrm>
        </p:spPr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AD9000E-708C-464D-A86F-4ABE391B6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6337" y="0"/>
            <a:ext cx="720566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alpha val="20000"/>
                </a:schemeClr>
              </a:solidFill>
            </a:endParaRPr>
          </a:p>
        </p:txBody>
      </p:sp>
      <p:pic>
        <p:nvPicPr>
          <p:cNvPr id="8" name="Graphic 7" descr="Marker">
            <a:extLst>
              <a:ext uri="{FF2B5EF4-FFF2-40B4-BE49-F238E27FC236}">
                <a16:creationId xmlns:a16="http://schemas.microsoft.com/office/drawing/2014/main" id="{D5CA7A71-B590-43E4-9B12-41FA15AE58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06466" y="540033"/>
            <a:ext cx="5775279" cy="5775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593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66C9CD-6BF4-44CA-8078-0BB819080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ADD72DC-CC5F-44D6-97D3-79407D4FF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 flipH="1" flipV="1">
            <a:off x="1058433" y="184491"/>
            <a:ext cx="2287608" cy="3232926"/>
          </a:xfrm>
          <a:custGeom>
            <a:avLst/>
            <a:gdLst>
              <a:gd name="connsiteX0" fmla="*/ 1143804 w 2287608"/>
              <a:gd name="connsiteY0" fmla="*/ 1916209 h 3232926"/>
              <a:gd name="connsiteX1" fmla="*/ 1140311 w 2287608"/>
              <a:gd name="connsiteY1" fmla="*/ 1919384 h 3232926"/>
              <a:gd name="connsiteX2" fmla="*/ 1136818 w 2287608"/>
              <a:gd name="connsiteY2" fmla="*/ 1916209 h 3232926"/>
              <a:gd name="connsiteX3" fmla="*/ 1136818 w 2287608"/>
              <a:gd name="connsiteY3" fmla="*/ 1922559 h 3232926"/>
              <a:gd name="connsiteX4" fmla="*/ 1117018 w 2287608"/>
              <a:gd name="connsiteY4" fmla="*/ 1940554 h 3232926"/>
              <a:gd name="connsiteX5" fmla="*/ 854401 w 2287608"/>
              <a:gd name="connsiteY5" fmla="*/ 2574568 h 3232926"/>
              <a:gd name="connsiteX6" fmla="*/ 1117018 w 2287608"/>
              <a:gd name="connsiteY6" fmla="*/ 3208581 h 3232926"/>
              <a:gd name="connsiteX7" fmla="*/ 1136818 w 2287608"/>
              <a:gd name="connsiteY7" fmla="*/ 3226577 h 3232926"/>
              <a:gd name="connsiteX8" fmla="*/ 1136818 w 2287608"/>
              <a:gd name="connsiteY8" fmla="*/ 3232926 h 3232926"/>
              <a:gd name="connsiteX9" fmla="*/ 1140311 w 2287608"/>
              <a:gd name="connsiteY9" fmla="*/ 3229751 h 3232926"/>
              <a:gd name="connsiteX10" fmla="*/ 1143804 w 2287608"/>
              <a:gd name="connsiteY10" fmla="*/ 3232926 h 3232926"/>
              <a:gd name="connsiteX11" fmla="*/ 1143804 w 2287608"/>
              <a:gd name="connsiteY11" fmla="*/ 3226577 h 3232926"/>
              <a:gd name="connsiteX12" fmla="*/ 1163604 w 2287608"/>
              <a:gd name="connsiteY12" fmla="*/ 3208581 h 3232926"/>
              <a:gd name="connsiteX13" fmla="*/ 1426221 w 2287608"/>
              <a:gd name="connsiteY13" fmla="*/ 2574567 h 3232926"/>
              <a:gd name="connsiteX14" fmla="*/ 1163604 w 2287608"/>
              <a:gd name="connsiteY14" fmla="*/ 1940554 h 3232926"/>
              <a:gd name="connsiteX15" fmla="*/ 1143804 w 2287608"/>
              <a:gd name="connsiteY15" fmla="*/ 1922558 h 3232926"/>
              <a:gd name="connsiteX16" fmla="*/ 1140312 w 2287608"/>
              <a:gd name="connsiteY16" fmla="*/ 1494239 h 3232926"/>
              <a:gd name="connsiteX17" fmla="*/ 1134813 w 2287608"/>
              <a:gd name="connsiteY17" fmla="*/ 1497413 h 3232926"/>
              <a:gd name="connsiteX18" fmla="*/ 1109328 w 2287608"/>
              <a:gd name="connsiteY18" fmla="*/ 1489264 h 3232926"/>
              <a:gd name="connsiteX19" fmla="*/ 428947 w 2287608"/>
              <a:gd name="connsiteY19" fmla="*/ 1578838 h 3232926"/>
              <a:gd name="connsiteX20" fmla="*/ 11185 w 2287608"/>
              <a:gd name="connsiteY20" fmla="*/ 2123278 h 3232926"/>
              <a:gd name="connsiteX21" fmla="*/ 5499 w 2287608"/>
              <a:gd name="connsiteY21" fmla="*/ 2149423 h 3232926"/>
              <a:gd name="connsiteX22" fmla="*/ 0 w 2287608"/>
              <a:gd name="connsiteY22" fmla="*/ 2152597 h 3232926"/>
              <a:gd name="connsiteX23" fmla="*/ 4497 w 2287608"/>
              <a:gd name="connsiteY23" fmla="*/ 2154035 h 3232926"/>
              <a:gd name="connsiteX24" fmla="*/ 3493 w 2287608"/>
              <a:gd name="connsiteY24" fmla="*/ 2158648 h 3232926"/>
              <a:gd name="connsiteX25" fmla="*/ 8992 w 2287608"/>
              <a:gd name="connsiteY25" fmla="*/ 2155473 h 3232926"/>
              <a:gd name="connsiteX26" fmla="*/ 34477 w 2287608"/>
              <a:gd name="connsiteY26" fmla="*/ 2163622 h 3232926"/>
              <a:gd name="connsiteX27" fmla="*/ 290620 w 2287608"/>
              <a:gd name="connsiteY27" fmla="*/ 2194022 h 3232926"/>
              <a:gd name="connsiteX28" fmla="*/ 714858 w 2287608"/>
              <a:gd name="connsiteY28" fmla="*/ 2074049 h 3232926"/>
              <a:gd name="connsiteX29" fmla="*/ 1132621 w 2287608"/>
              <a:gd name="connsiteY29" fmla="*/ 1529609 h 3232926"/>
              <a:gd name="connsiteX30" fmla="*/ 1138305 w 2287608"/>
              <a:gd name="connsiteY30" fmla="*/ 1503464 h 3232926"/>
              <a:gd name="connsiteX31" fmla="*/ 1143804 w 2287608"/>
              <a:gd name="connsiteY31" fmla="*/ 1500289 h 3232926"/>
              <a:gd name="connsiteX32" fmla="*/ 1139308 w 2287608"/>
              <a:gd name="connsiteY32" fmla="*/ 1498852 h 3232926"/>
              <a:gd name="connsiteX33" fmla="*/ 2069415 w 2287608"/>
              <a:gd name="connsiteY33" fmla="*/ 1747063 h 3232926"/>
              <a:gd name="connsiteX34" fmla="*/ 1858661 w 2287608"/>
              <a:gd name="connsiteY34" fmla="*/ 1578837 h 3232926"/>
              <a:gd name="connsiteX35" fmla="*/ 1178281 w 2287608"/>
              <a:gd name="connsiteY35" fmla="*/ 1489263 h 3232926"/>
              <a:gd name="connsiteX36" fmla="*/ 1152796 w 2287608"/>
              <a:gd name="connsiteY36" fmla="*/ 1497412 h 3232926"/>
              <a:gd name="connsiteX37" fmla="*/ 1147297 w 2287608"/>
              <a:gd name="connsiteY37" fmla="*/ 1494238 h 3232926"/>
              <a:gd name="connsiteX38" fmla="*/ 1148300 w 2287608"/>
              <a:gd name="connsiteY38" fmla="*/ 1498851 h 3232926"/>
              <a:gd name="connsiteX39" fmla="*/ 1143804 w 2287608"/>
              <a:gd name="connsiteY39" fmla="*/ 1500288 h 3232926"/>
              <a:gd name="connsiteX40" fmla="*/ 1149304 w 2287608"/>
              <a:gd name="connsiteY40" fmla="*/ 1503463 h 3232926"/>
              <a:gd name="connsiteX41" fmla="*/ 1154988 w 2287608"/>
              <a:gd name="connsiteY41" fmla="*/ 1529608 h 3232926"/>
              <a:gd name="connsiteX42" fmla="*/ 1572751 w 2287608"/>
              <a:gd name="connsiteY42" fmla="*/ 2074048 h 3232926"/>
              <a:gd name="connsiteX43" fmla="*/ 1996989 w 2287608"/>
              <a:gd name="connsiteY43" fmla="*/ 2194021 h 3232926"/>
              <a:gd name="connsiteX44" fmla="*/ 2253131 w 2287608"/>
              <a:gd name="connsiteY44" fmla="*/ 2163621 h 3232926"/>
              <a:gd name="connsiteX45" fmla="*/ 2278616 w 2287608"/>
              <a:gd name="connsiteY45" fmla="*/ 2155472 h 3232926"/>
              <a:gd name="connsiteX46" fmla="*/ 2284115 w 2287608"/>
              <a:gd name="connsiteY46" fmla="*/ 2158647 h 3232926"/>
              <a:gd name="connsiteX47" fmla="*/ 2283112 w 2287608"/>
              <a:gd name="connsiteY47" fmla="*/ 2154034 h 3232926"/>
              <a:gd name="connsiteX48" fmla="*/ 2287608 w 2287608"/>
              <a:gd name="connsiteY48" fmla="*/ 2152596 h 3232926"/>
              <a:gd name="connsiteX49" fmla="*/ 2282109 w 2287608"/>
              <a:gd name="connsiteY49" fmla="*/ 2149422 h 3232926"/>
              <a:gd name="connsiteX50" fmla="*/ 2276424 w 2287608"/>
              <a:gd name="connsiteY50" fmla="*/ 2123277 h 3232926"/>
              <a:gd name="connsiteX51" fmla="*/ 2069415 w 2287608"/>
              <a:gd name="connsiteY51" fmla="*/ 1747063 h 3232926"/>
              <a:gd name="connsiteX52" fmla="*/ 1140311 w 2287608"/>
              <a:gd name="connsiteY52" fmla="*/ 779689 h 3232926"/>
              <a:gd name="connsiteX53" fmla="*/ 1134812 w 2287608"/>
              <a:gd name="connsiteY53" fmla="*/ 782863 h 3232926"/>
              <a:gd name="connsiteX54" fmla="*/ 1109328 w 2287608"/>
              <a:gd name="connsiteY54" fmla="*/ 774714 h 3232926"/>
              <a:gd name="connsiteX55" fmla="*/ 428947 w 2287608"/>
              <a:gd name="connsiteY55" fmla="*/ 864288 h 3232926"/>
              <a:gd name="connsiteX56" fmla="*/ 11185 w 2287608"/>
              <a:gd name="connsiteY56" fmla="*/ 1408728 h 3232926"/>
              <a:gd name="connsiteX57" fmla="*/ 5499 w 2287608"/>
              <a:gd name="connsiteY57" fmla="*/ 1434873 h 3232926"/>
              <a:gd name="connsiteX58" fmla="*/ 0 w 2287608"/>
              <a:gd name="connsiteY58" fmla="*/ 1438047 h 3232926"/>
              <a:gd name="connsiteX59" fmla="*/ 4497 w 2287608"/>
              <a:gd name="connsiteY59" fmla="*/ 1439485 h 3232926"/>
              <a:gd name="connsiteX60" fmla="*/ 3493 w 2287608"/>
              <a:gd name="connsiteY60" fmla="*/ 1444098 h 3232926"/>
              <a:gd name="connsiteX61" fmla="*/ 8992 w 2287608"/>
              <a:gd name="connsiteY61" fmla="*/ 1440923 h 3232926"/>
              <a:gd name="connsiteX62" fmla="*/ 34477 w 2287608"/>
              <a:gd name="connsiteY62" fmla="*/ 1449072 h 3232926"/>
              <a:gd name="connsiteX63" fmla="*/ 290620 w 2287608"/>
              <a:gd name="connsiteY63" fmla="*/ 1479472 h 3232926"/>
              <a:gd name="connsiteX64" fmla="*/ 714858 w 2287608"/>
              <a:gd name="connsiteY64" fmla="*/ 1359499 h 3232926"/>
              <a:gd name="connsiteX65" fmla="*/ 1132621 w 2287608"/>
              <a:gd name="connsiteY65" fmla="*/ 815059 h 3232926"/>
              <a:gd name="connsiteX66" fmla="*/ 1138305 w 2287608"/>
              <a:gd name="connsiteY66" fmla="*/ 788914 h 3232926"/>
              <a:gd name="connsiteX67" fmla="*/ 1143805 w 2287608"/>
              <a:gd name="connsiteY67" fmla="*/ 785739 h 3232926"/>
              <a:gd name="connsiteX68" fmla="*/ 1139308 w 2287608"/>
              <a:gd name="connsiteY68" fmla="*/ 784302 h 3232926"/>
              <a:gd name="connsiteX69" fmla="*/ 2069415 w 2287608"/>
              <a:gd name="connsiteY69" fmla="*/ 1032514 h 3232926"/>
              <a:gd name="connsiteX70" fmla="*/ 1858661 w 2287608"/>
              <a:gd name="connsiteY70" fmla="*/ 864289 h 3232926"/>
              <a:gd name="connsiteX71" fmla="*/ 1178281 w 2287608"/>
              <a:gd name="connsiteY71" fmla="*/ 774715 h 3232926"/>
              <a:gd name="connsiteX72" fmla="*/ 1152796 w 2287608"/>
              <a:gd name="connsiteY72" fmla="*/ 782864 h 3232926"/>
              <a:gd name="connsiteX73" fmla="*/ 1147297 w 2287608"/>
              <a:gd name="connsiteY73" fmla="*/ 779690 h 3232926"/>
              <a:gd name="connsiteX74" fmla="*/ 1148300 w 2287608"/>
              <a:gd name="connsiteY74" fmla="*/ 784303 h 3232926"/>
              <a:gd name="connsiteX75" fmla="*/ 1143804 w 2287608"/>
              <a:gd name="connsiteY75" fmla="*/ 785740 h 3232926"/>
              <a:gd name="connsiteX76" fmla="*/ 1149304 w 2287608"/>
              <a:gd name="connsiteY76" fmla="*/ 788915 h 3232926"/>
              <a:gd name="connsiteX77" fmla="*/ 1154988 w 2287608"/>
              <a:gd name="connsiteY77" fmla="*/ 815060 h 3232926"/>
              <a:gd name="connsiteX78" fmla="*/ 1572751 w 2287608"/>
              <a:gd name="connsiteY78" fmla="*/ 1359500 h 3232926"/>
              <a:gd name="connsiteX79" fmla="*/ 1996989 w 2287608"/>
              <a:gd name="connsiteY79" fmla="*/ 1479473 h 3232926"/>
              <a:gd name="connsiteX80" fmla="*/ 2253131 w 2287608"/>
              <a:gd name="connsiteY80" fmla="*/ 1449073 h 3232926"/>
              <a:gd name="connsiteX81" fmla="*/ 2278616 w 2287608"/>
              <a:gd name="connsiteY81" fmla="*/ 1440924 h 3232926"/>
              <a:gd name="connsiteX82" fmla="*/ 2284115 w 2287608"/>
              <a:gd name="connsiteY82" fmla="*/ 1444099 h 3232926"/>
              <a:gd name="connsiteX83" fmla="*/ 2283112 w 2287608"/>
              <a:gd name="connsiteY83" fmla="*/ 1439486 h 3232926"/>
              <a:gd name="connsiteX84" fmla="*/ 2287608 w 2287608"/>
              <a:gd name="connsiteY84" fmla="*/ 1438048 h 3232926"/>
              <a:gd name="connsiteX85" fmla="*/ 2282109 w 2287608"/>
              <a:gd name="connsiteY85" fmla="*/ 1434874 h 3232926"/>
              <a:gd name="connsiteX86" fmla="*/ 2276424 w 2287608"/>
              <a:gd name="connsiteY86" fmla="*/ 1408729 h 3232926"/>
              <a:gd name="connsiteX87" fmla="*/ 2069415 w 2287608"/>
              <a:gd name="connsiteY87" fmla="*/ 1032514 h 3232926"/>
              <a:gd name="connsiteX88" fmla="*/ 1140311 w 2287608"/>
              <a:gd name="connsiteY88" fmla="*/ 35676 h 3232926"/>
              <a:gd name="connsiteX89" fmla="*/ 1134812 w 2287608"/>
              <a:gd name="connsiteY89" fmla="*/ 38850 h 3232926"/>
              <a:gd name="connsiteX90" fmla="*/ 1109328 w 2287608"/>
              <a:gd name="connsiteY90" fmla="*/ 30701 h 3232926"/>
              <a:gd name="connsiteX91" fmla="*/ 428948 w 2287608"/>
              <a:gd name="connsiteY91" fmla="*/ 120275 h 3232926"/>
              <a:gd name="connsiteX92" fmla="*/ 11185 w 2287608"/>
              <a:gd name="connsiteY92" fmla="*/ 664715 h 3232926"/>
              <a:gd name="connsiteX93" fmla="*/ 5499 w 2287608"/>
              <a:gd name="connsiteY93" fmla="*/ 690860 h 3232926"/>
              <a:gd name="connsiteX94" fmla="*/ 0 w 2287608"/>
              <a:gd name="connsiteY94" fmla="*/ 694034 h 3232926"/>
              <a:gd name="connsiteX95" fmla="*/ 4497 w 2287608"/>
              <a:gd name="connsiteY95" fmla="*/ 695472 h 3232926"/>
              <a:gd name="connsiteX96" fmla="*/ 3493 w 2287608"/>
              <a:gd name="connsiteY96" fmla="*/ 700085 h 3232926"/>
              <a:gd name="connsiteX97" fmla="*/ 8992 w 2287608"/>
              <a:gd name="connsiteY97" fmla="*/ 696910 h 3232926"/>
              <a:gd name="connsiteX98" fmla="*/ 34477 w 2287608"/>
              <a:gd name="connsiteY98" fmla="*/ 705059 h 3232926"/>
              <a:gd name="connsiteX99" fmla="*/ 290620 w 2287608"/>
              <a:gd name="connsiteY99" fmla="*/ 735459 h 3232926"/>
              <a:gd name="connsiteX100" fmla="*/ 714857 w 2287608"/>
              <a:gd name="connsiteY100" fmla="*/ 615486 h 3232926"/>
              <a:gd name="connsiteX101" fmla="*/ 1132621 w 2287608"/>
              <a:gd name="connsiteY101" fmla="*/ 71046 h 3232926"/>
              <a:gd name="connsiteX102" fmla="*/ 1138305 w 2287608"/>
              <a:gd name="connsiteY102" fmla="*/ 44901 h 3232926"/>
              <a:gd name="connsiteX103" fmla="*/ 1143805 w 2287608"/>
              <a:gd name="connsiteY103" fmla="*/ 41726 h 3232926"/>
              <a:gd name="connsiteX104" fmla="*/ 1139308 w 2287608"/>
              <a:gd name="connsiteY104" fmla="*/ 40289 h 3232926"/>
              <a:gd name="connsiteX105" fmla="*/ 2069415 w 2287608"/>
              <a:gd name="connsiteY105" fmla="*/ 288501 h 3232926"/>
              <a:gd name="connsiteX106" fmla="*/ 1858661 w 2287608"/>
              <a:gd name="connsiteY106" fmla="*/ 120276 h 3232926"/>
              <a:gd name="connsiteX107" fmla="*/ 1178281 w 2287608"/>
              <a:gd name="connsiteY107" fmla="*/ 30702 h 3232926"/>
              <a:gd name="connsiteX108" fmla="*/ 1152796 w 2287608"/>
              <a:gd name="connsiteY108" fmla="*/ 38850 h 3232926"/>
              <a:gd name="connsiteX109" fmla="*/ 1147297 w 2287608"/>
              <a:gd name="connsiteY109" fmla="*/ 35676 h 3232926"/>
              <a:gd name="connsiteX110" fmla="*/ 1148300 w 2287608"/>
              <a:gd name="connsiteY110" fmla="*/ 40290 h 3232926"/>
              <a:gd name="connsiteX111" fmla="*/ 1143804 w 2287608"/>
              <a:gd name="connsiteY111" fmla="*/ 41727 h 3232926"/>
              <a:gd name="connsiteX112" fmla="*/ 1149304 w 2287608"/>
              <a:gd name="connsiteY112" fmla="*/ 44901 h 3232926"/>
              <a:gd name="connsiteX113" fmla="*/ 1154988 w 2287608"/>
              <a:gd name="connsiteY113" fmla="*/ 71046 h 3232926"/>
              <a:gd name="connsiteX114" fmla="*/ 1572751 w 2287608"/>
              <a:gd name="connsiteY114" fmla="*/ 615486 h 3232926"/>
              <a:gd name="connsiteX115" fmla="*/ 1996989 w 2287608"/>
              <a:gd name="connsiteY115" fmla="*/ 735460 h 3232926"/>
              <a:gd name="connsiteX116" fmla="*/ 2253131 w 2287608"/>
              <a:gd name="connsiteY116" fmla="*/ 705060 h 3232926"/>
              <a:gd name="connsiteX117" fmla="*/ 2278616 w 2287608"/>
              <a:gd name="connsiteY117" fmla="*/ 696911 h 3232926"/>
              <a:gd name="connsiteX118" fmla="*/ 2284115 w 2287608"/>
              <a:gd name="connsiteY118" fmla="*/ 700086 h 3232926"/>
              <a:gd name="connsiteX119" fmla="*/ 2283112 w 2287608"/>
              <a:gd name="connsiteY119" fmla="*/ 695473 h 3232926"/>
              <a:gd name="connsiteX120" fmla="*/ 2287608 w 2287608"/>
              <a:gd name="connsiteY120" fmla="*/ 694035 h 3232926"/>
              <a:gd name="connsiteX121" fmla="*/ 2282109 w 2287608"/>
              <a:gd name="connsiteY121" fmla="*/ 690860 h 3232926"/>
              <a:gd name="connsiteX122" fmla="*/ 2276424 w 2287608"/>
              <a:gd name="connsiteY122" fmla="*/ 664716 h 3232926"/>
              <a:gd name="connsiteX123" fmla="*/ 2069415 w 2287608"/>
              <a:gd name="connsiteY123" fmla="*/ 288501 h 3232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</a:cxnLst>
            <a:rect l="l" t="t" r="r" b="b"/>
            <a:pathLst>
              <a:path w="2287608" h="3232926">
                <a:moveTo>
                  <a:pt x="1143804" y="1916209"/>
                </a:moveTo>
                <a:lnTo>
                  <a:pt x="1140311" y="1919384"/>
                </a:lnTo>
                <a:lnTo>
                  <a:pt x="1136818" y="1916209"/>
                </a:lnTo>
                <a:lnTo>
                  <a:pt x="1136818" y="1922559"/>
                </a:lnTo>
                <a:lnTo>
                  <a:pt x="1117018" y="1940554"/>
                </a:lnTo>
                <a:cubicBezTo>
                  <a:pt x="954760" y="2102813"/>
                  <a:pt x="854401" y="2326970"/>
                  <a:pt x="854401" y="2574568"/>
                </a:cubicBezTo>
                <a:cubicBezTo>
                  <a:pt x="854401" y="2822165"/>
                  <a:pt x="954760" y="3046323"/>
                  <a:pt x="1117018" y="3208581"/>
                </a:cubicBezTo>
                <a:lnTo>
                  <a:pt x="1136818" y="3226577"/>
                </a:lnTo>
                <a:lnTo>
                  <a:pt x="1136818" y="3232926"/>
                </a:lnTo>
                <a:lnTo>
                  <a:pt x="1140311" y="3229751"/>
                </a:lnTo>
                <a:lnTo>
                  <a:pt x="1143804" y="3232926"/>
                </a:lnTo>
                <a:lnTo>
                  <a:pt x="1143804" y="3226577"/>
                </a:lnTo>
                <a:lnTo>
                  <a:pt x="1163604" y="3208581"/>
                </a:lnTo>
                <a:cubicBezTo>
                  <a:pt x="1325862" y="3046323"/>
                  <a:pt x="1426221" y="2822165"/>
                  <a:pt x="1426221" y="2574567"/>
                </a:cubicBezTo>
                <a:cubicBezTo>
                  <a:pt x="1426221" y="2326970"/>
                  <a:pt x="1325862" y="2102812"/>
                  <a:pt x="1163604" y="1940554"/>
                </a:cubicBezTo>
                <a:lnTo>
                  <a:pt x="1143804" y="1922558"/>
                </a:lnTo>
                <a:close/>
                <a:moveTo>
                  <a:pt x="1140312" y="1494239"/>
                </a:moveTo>
                <a:lnTo>
                  <a:pt x="1134813" y="1497413"/>
                </a:lnTo>
                <a:lnTo>
                  <a:pt x="1109328" y="1489264"/>
                </a:lnTo>
                <a:cubicBezTo>
                  <a:pt x="887680" y="1429874"/>
                  <a:pt x="643374" y="1455039"/>
                  <a:pt x="428947" y="1578838"/>
                </a:cubicBezTo>
                <a:cubicBezTo>
                  <a:pt x="214522" y="1702637"/>
                  <a:pt x="70575" y="1901629"/>
                  <a:pt x="11185" y="2123278"/>
                </a:cubicBezTo>
                <a:lnTo>
                  <a:pt x="5499" y="2149423"/>
                </a:lnTo>
                <a:lnTo>
                  <a:pt x="0" y="2152597"/>
                </a:lnTo>
                <a:lnTo>
                  <a:pt x="4497" y="2154035"/>
                </a:lnTo>
                <a:lnTo>
                  <a:pt x="3493" y="2158648"/>
                </a:lnTo>
                <a:lnTo>
                  <a:pt x="8992" y="2155473"/>
                </a:lnTo>
                <a:lnTo>
                  <a:pt x="34477" y="2163622"/>
                </a:lnTo>
                <a:cubicBezTo>
                  <a:pt x="117596" y="2185894"/>
                  <a:pt x="203900" y="2196274"/>
                  <a:pt x="290620" y="2194022"/>
                </a:cubicBezTo>
                <a:cubicBezTo>
                  <a:pt x="435153" y="2190268"/>
                  <a:pt x="580841" y="2151423"/>
                  <a:pt x="714858" y="2074049"/>
                </a:cubicBezTo>
                <a:cubicBezTo>
                  <a:pt x="929283" y="1950250"/>
                  <a:pt x="1073230" y="1751258"/>
                  <a:pt x="1132621" y="1529609"/>
                </a:cubicBezTo>
                <a:lnTo>
                  <a:pt x="1138305" y="1503464"/>
                </a:lnTo>
                <a:lnTo>
                  <a:pt x="1143804" y="1500289"/>
                </a:lnTo>
                <a:lnTo>
                  <a:pt x="1139308" y="1498852"/>
                </a:lnTo>
                <a:close/>
                <a:moveTo>
                  <a:pt x="2069415" y="1747063"/>
                </a:moveTo>
                <a:cubicBezTo>
                  <a:pt x="2009570" y="1682261"/>
                  <a:pt x="1939071" y="1625262"/>
                  <a:pt x="1858661" y="1578837"/>
                </a:cubicBezTo>
                <a:cubicBezTo>
                  <a:pt x="1644235" y="1455038"/>
                  <a:pt x="1399929" y="1429873"/>
                  <a:pt x="1178281" y="1489263"/>
                </a:cubicBezTo>
                <a:lnTo>
                  <a:pt x="1152796" y="1497412"/>
                </a:lnTo>
                <a:lnTo>
                  <a:pt x="1147297" y="1494238"/>
                </a:lnTo>
                <a:lnTo>
                  <a:pt x="1148300" y="1498851"/>
                </a:lnTo>
                <a:lnTo>
                  <a:pt x="1143804" y="1500288"/>
                </a:lnTo>
                <a:lnTo>
                  <a:pt x="1149304" y="1503463"/>
                </a:lnTo>
                <a:lnTo>
                  <a:pt x="1154988" y="1529608"/>
                </a:lnTo>
                <a:cubicBezTo>
                  <a:pt x="1214379" y="1751257"/>
                  <a:pt x="1358325" y="1950249"/>
                  <a:pt x="1572751" y="2074048"/>
                </a:cubicBezTo>
                <a:cubicBezTo>
                  <a:pt x="1706767" y="2151422"/>
                  <a:pt x="1852455" y="2190267"/>
                  <a:pt x="1996989" y="2194021"/>
                </a:cubicBezTo>
                <a:cubicBezTo>
                  <a:pt x="2083709" y="2196273"/>
                  <a:pt x="2170013" y="2185893"/>
                  <a:pt x="2253131" y="2163621"/>
                </a:cubicBezTo>
                <a:lnTo>
                  <a:pt x="2278616" y="2155472"/>
                </a:lnTo>
                <a:lnTo>
                  <a:pt x="2284115" y="2158647"/>
                </a:lnTo>
                <a:lnTo>
                  <a:pt x="2283112" y="2154034"/>
                </a:lnTo>
                <a:lnTo>
                  <a:pt x="2287608" y="2152596"/>
                </a:lnTo>
                <a:lnTo>
                  <a:pt x="2282109" y="2149422"/>
                </a:lnTo>
                <a:lnTo>
                  <a:pt x="2276424" y="2123277"/>
                </a:lnTo>
                <a:cubicBezTo>
                  <a:pt x="2239306" y="1984747"/>
                  <a:pt x="2169157" y="1855067"/>
                  <a:pt x="2069415" y="1747063"/>
                </a:cubicBezTo>
                <a:close/>
                <a:moveTo>
                  <a:pt x="1140311" y="779689"/>
                </a:moveTo>
                <a:lnTo>
                  <a:pt x="1134812" y="782863"/>
                </a:lnTo>
                <a:lnTo>
                  <a:pt x="1109328" y="774714"/>
                </a:lnTo>
                <a:cubicBezTo>
                  <a:pt x="887679" y="715324"/>
                  <a:pt x="643374" y="740489"/>
                  <a:pt x="428947" y="864288"/>
                </a:cubicBezTo>
                <a:cubicBezTo>
                  <a:pt x="214522" y="988087"/>
                  <a:pt x="70575" y="1187079"/>
                  <a:pt x="11185" y="1408728"/>
                </a:cubicBezTo>
                <a:lnTo>
                  <a:pt x="5499" y="1434873"/>
                </a:lnTo>
                <a:lnTo>
                  <a:pt x="0" y="1438047"/>
                </a:lnTo>
                <a:lnTo>
                  <a:pt x="4497" y="1439485"/>
                </a:lnTo>
                <a:lnTo>
                  <a:pt x="3493" y="1444098"/>
                </a:lnTo>
                <a:lnTo>
                  <a:pt x="8992" y="1440923"/>
                </a:lnTo>
                <a:lnTo>
                  <a:pt x="34477" y="1449072"/>
                </a:lnTo>
                <a:cubicBezTo>
                  <a:pt x="117595" y="1471344"/>
                  <a:pt x="203900" y="1481724"/>
                  <a:pt x="290620" y="1479472"/>
                </a:cubicBezTo>
                <a:cubicBezTo>
                  <a:pt x="435154" y="1475718"/>
                  <a:pt x="580841" y="1436873"/>
                  <a:pt x="714858" y="1359499"/>
                </a:cubicBezTo>
                <a:cubicBezTo>
                  <a:pt x="929284" y="1235700"/>
                  <a:pt x="1073229" y="1036708"/>
                  <a:pt x="1132621" y="815059"/>
                </a:cubicBezTo>
                <a:lnTo>
                  <a:pt x="1138305" y="788914"/>
                </a:lnTo>
                <a:lnTo>
                  <a:pt x="1143805" y="785739"/>
                </a:lnTo>
                <a:lnTo>
                  <a:pt x="1139308" y="784302"/>
                </a:lnTo>
                <a:close/>
                <a:moveTo>
                  <a:pt x="2069415" y="1032514"/>
                </a:moveTo>
                <a:cubicBezTo>
                  <a:pt x="2009570" y="967712"/>
                  <a:pt x="1939071" y="910714"/>
                  <a:pt x="1858661" y="864289"/>
                </a:cubicBezTo>
                <a:cubicBezTo>
                  <a:pt x="1644235" y="740490"/>
                  <a:pt x="1399929" y="715325"/>
                  <a:pt x="1178281" y="774715"/>
                </a:cubicBezTo>
                <a:lnTo>
                  <a:pt x="1152796" y="782864"/>
                </a:lnTo>
                <a:lnTo>
                  <a:pt x="1147297" y="779690"/>
                </a:lnTo>
                <a:lnTo>
                  <a:pt x="1148300" y="784303"/>
                </a:lnTo>
                <a:lnTo>
                  <a:pt x="1143804" y="785740"/>
                </a:lnTo>
                <a:lnTo>
                  <a:pt x="1149304" y="788915"/>
                </a:lnTo>
                <a:lnTo>
                  <a:pt x="1154988" y="815060"/>
                </a:lnTo>
                <a:cubicBezTo>
                  <a:pt x="1214379" y="1036709"/>
                  <a:pt x="1358325" y="1235701"/>
                  <a:pt x="1572751" y="1359500"/>
                </a:cubicBezTo>
                <a:cubicBezTo>
                  <a:pt x="1706767" y="1436874"/>
                  <a:pt x="1852455" y="1475719"/>
                  <a:pt x="1996989" y="1479473"/>
                </a:cubicBezTo>
                <a:cubicBezTo>
                  <a:pt x="2083709" y="1481725"/>
                  <a:pt x="2170013" y="1471345"/>
                  <a:pt x="2253131" y="1449073"/>
                </a:cubicBezTo>
                <a:lnTo>
                  <a:pt x="2278616" y="1440924"/>
                </a:lnTo>
                <a:lnTo>
                  <a:pt x="2284115" y="1444099"/>
                </a:lnTo>
                <a:lnTo>
                  <a:pt x="2283112" y="1439486"/>
                </a:lnTo>
                <a:lnTo>
                  <a:pt x="2287608" y="1438048"/>
                </a:lnTo>
                <a:lnTo>
                  <a:pt x="2282109" y="1434874"/>
                </a:lnTo>
                <a:lnTo>
                  <a:pt x="2276424" y="1408729"/>
                </a:lnTo>
                <a:cubicBezTo>
                  <a:pt x="2239306" y="1270198"/>
                  <a:pt x="2169157" y="1140518"/>
                  <a:pt x="2069415" y="1032514"/>
                </a:cubicBezTo>
                <a:close/>
                <a:moveTo>
                  <a:pt x="1140311" y="35676"/>
                </a:moveTo>
                <a:lnTo>
                  <a:pt x="1134812" y="38850"/>
                </a:lnTo>
                <a:lnTo>
                  <a:pt x="1109328" y="30701"/>
                </a:lnTo>
                <a:cubicBezTo>
                  <a:pt x="887679" y="-28689"/>
                  <a:pt x="643374" y="-3524"/>
                  <a:pt x="428948" y="120275"/>
                </a:cubicBezTo>
                <a:cubicBezTo>
                  <a:pt x="214521" y="244074"/>
                  <a:pt x="70575" y="443066"/>
                  <a:pt x="11185" y="664715"/>
                </a:cubicBezTo>
                <a:lnTo>
                  <a:pt x="5499" y="690860"/>
                </a:lnTo>
                <a:lnTo>
                  <a:pt x="0" y="694034"/>
                </a:lnTo>
                <a:lnTo>
                  <a:pt x="4497" y="695472"/>
                </a:lnTo>
                <a:lnTo>
                  <a:pt x="3493" y="700085"/>
                </a:lnTo>
                <a:lnTo>
                  <a:pt x="8992" y="696910"/>
                </a:lnTo>
                <a:lnTo>
                  <a:pt x="34477" y="705059"/>
                </a:lnTo>
                <a:cubicBezTo>
                  <a:pt x="117595" y="727331"/>
                  <a:pt x="203900" y="737711"/>
                  <a:pt x="290620" y="735459"/>
                </a:cubicBezTo>
                <a:cubicBezTo>
                  <a:pt x="435154" y="731705"/>
                  <a:pt x="580841" y="692860"/>
                  <a:pt x="714857" y="615486"/>
                </a:cubicBezTo>
                <a:cubicBezTo>
                  <a:pt x="929284" y="491687"/>
                  <a:pt x="1073229" y="292695"/>
                  <a:pt x="1132621" y="71046"/>
                </a:cubicBezTo>
                <a:lnTo>
                  <a:pt x="1138305" y="44901"/>
                </a:lnTo>
                <a:lnTo>
                  <a:pt x="1143805" y="41726"/>
                </a:lnTo>
                <a:lnTo>
                  <a:pt x="1139308" y="40289"/>
                </a:lnTo>
                <a:close/>
                <a:moveTo>
                  <a:pt x="2069415" y="288501"/>
                </a:moveTo>
                <a:cubicBezTo>
                  <a:pt x="2009570" y="223699"/>
                  <a:pt x="1939071" y="166700"/>
                  <a:pt x="1858661" y="120276"/>
                </a:cubicBezTo>
                <a:cubicBezTo>
                  <a:pt x="1644235" y="-3523"/>
                  <a:pt x="1399929" y="-28688"/>
                  <a:pt x="1178281" y="30702"/>
                </a:cubicBezTo>
                <a:lnTo>
                  <a:pt x="1152796" y="38850"/>
                </a:lnTo>
                <a:lnTo>
                  <a:pt x="1147297" y="35676"/>
                </a:lnTo>
                <a:lnTo>
                  <a:pt x="1148300" y="40290"/>
                </a:lnTo>
                <a:lnTo>
                  <a:pt x="1143804" y="41727"/>
                </a:lnTo>
                <a:lnTo>
                  <a:pt x="1149304" y="44901"/>
                </a:lnTo>
                <a:lnTo>
                  <a:pt x="1154988" y="71046"/>
                </a:lnTo>
                <a:cubicBezTo>
                  <a:pt x="1214379" y="292695"/>
                  <a:pt x="1358325" y="491688"/>
                  <a:pt x="1572751" y="615486"/>
                </a:cubicBezTo>
                <a:cubicBezTo>
                  <a:pt x="1706767" y="692860"/>
                  <a:pt x="1852455" y="731705"/>
                  <a:pt x="1996989" y="735460"/>
                </a:cubicBezTo>
                <a:cubicBezTo>
                  <a:pt x="2083709" y="737712"/>
                  <a:pt x="2170013" y="727332"/>
                  <a:pt x="2253131" y="705060"/>
                </a:cubicBezTo>
                <a:lnTo>
                  <a:pt x="2278616" y="696911"/>
                </a:lnTo>
                <a:lnTo>
                  <a:pt x="2284115" y="700086"/>
                </a:lnTo>
                <a:lnTo>
                  <a:pt x="2283112" y="695473"/>
                </a:lnTo>
                <a:lnTo>
                  <a:pt x="2287608" y="694035"/>
                </a:lnTo>
                <a:lnTo>
                  <a:pt x="2282109" y="690860"/>
                </a:lnTo>
                <a:lnTo>
                  <a:pt x="2276424" y="664716"/>
                </a:lnTo>
                <a:cubicBezTo>
                  <a:pt x="2239306" y="526185"/>
                  <a:pt x="2169157" y="396505"/>
                  <a:pt x="2069415" y="288501"/>
                </a:cubicBez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83E179-CF1F-4694-AEAB-6931C9B31F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 flipH="1">
            <a:off x="388193" y="3690094"/>
            <a:ext cx="1785983" cy="1799739"/>
          </a:xfrm>
          <a:custGeom>
            <a:avLst/>
            <a:gdLst>
              <a:gd name="connsiteX0" fmla="*/ 440819 w 1785983"/>
              <a:gd name="connsiteY0" fmla="*/ 59 h 1799739"/>
              <a:gd name="connsiteX1" fmla="*/ 845918 w 1785983"/>
              <a:gd name="connsiteY1" fmla="*/ 261596 h 1799739"/>
              <a:gd name="connsiteX2" fmla="*/ 892992 w 1785983"/>
              <a:gd name="connsiteY2" fmla="*/ 360758 h 1799739"/>
              <a:gd name="connsiteX3" fmla="*/ 892992 w 1785983"/>
              <a:gd name="connsiteY3" fmla="*/ 365372 h 1799739"/>
              <a:gd name="connsiteX4" fmla="*/ 940065 w 1785983"/>
              <a:gd name="connsiteY4" fmla="*/ 266212 h 1799739"/>
              <a:gd name="connsiteX5" fmla="*/ 1406106 w 1785983"/>
              <a:gd name="connsiteY5" fmla="*/ 8338 h 1799739"/>
              <a:gd name="connsiteX6" fmla="*/ 1022901 w 1785983"/>
              <a:gd name="connsiteY6" fmla="*/ 1699451 h 1799739"/>
              <a:gd name="connsiteX7" fmla="*/ 892991 w 1785983"/>
              <a:gd name="connsiteY7" fmla="*/ 1799739 h 1799739"/>
              <a:gd name="connsiteX8" fmla="*/ 892991 w 1785983"/>
              <a:gd name="connsiteY8" fmla="*/ 1795123 h 1799739"/>
              <a:gd name="connsiteX9" fmla="*/ 763082 w 1785983"/>
              <a:gd name="connsiteY9" fmla="*/ 1694835 h 1799739"/>
              <a:gd name="connsiteX10" fmla="*/ 379877 w 1785983"/>
              <a:gd name="connsiteY10" fmla="*/ 3722 h 1799739"/>
              <a:gd name="connsiteX11" fmla="*/ 440819 w 1785983"/>
              <a:gd name="connsiteY11" fmla="*/ 59 h 1799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85983" h="1799739">
                <a:moveTo>
                  <a:pt x="440819" y="59"/>
                </a:moveTo>
                <a:cubicBezTo>
                  <a:pt x="584367" y="2557"/>
                  <a:pt x="735105" y="83293"/>
                  <a:pt x="845918" y="261596"/>
                </a:cubicBezTo>
                <a:lnTo>
                  <a:pt x="892992" y="360758"/>
                </a:lnTo>
                <a:lnTo>
                  <a:pt x="892992" y="365372"/>
                </a:lnTo>
                <a:lnTo>
                  <a:pt x="940065" y="266212"/>
                </a:lnTo>
                <a:cubicBezTo>
                  <a:pt x="1066709" y="62437"/>
                  <a:pt x="1245499" y="-13903"/>
                  <a:pt x="1406106" y="8338"/>
                </a:cubicBezTo>
                <a:cubicBezTo>
                  <a:pt x="1827702" y="66720"/>
                  <a:pt x="2124001" y="804388"/>
                  <a:pt x="1022901" y="1699451"/>
                </a:cubicBezTo>
                <a:lnTo>
                  <a:pt x="892991" y="1799739"/>
                </a:lnTo>
                <a:lnTo>
                  <a:pt x="892991" y="1795123"/>
                </a:lnTo>
                <a:lnTo>
                  <a:pt x="763082" y="1694835"/>
                </a:lnTo>
                <a:cubicBezTo>
                  <a:pt x="-338018" y="799772"/>
                  <a:pt x="-41719" y="62104"/>
                  <a:pt x="379877" y="3722"/>
                </a:cubicBezTo>
                <a:cubicBezTo>
                  <a:pt x="399953" y="942"/>
                  <a:pt x="420313" y="-298"/>
                  <a:pt x="440819" y="59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E6257A7-D071-42C9-8560-75A6EAE2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3500000" flipH="1" flipV="1">
            <a:off x="854399" y="71786"/>
            <a:ext cx="2287608" cy="3673900"/>
            <a:chOff x="-6080955" y="3437416"/>
            <a:chExt cx="2287608" cy="3673900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2115B20-516B-48FE-ABF8-0300640B5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4937151" y="4754133"/>
              <a:ext cx="0" cy="235718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72F2AC0-C134-4522-9F34-10107EC526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 flipH="1">
              <a:off x="-5226554" y="3437416"/>
              <a:ext cx="571820" cy="1316717"/>
            </a:xfrm>
            <a:custGeom>
              <a:avLst/>
              <a:gdLst>
                <a:gd name="connsiteX0" fmla="*/ 282417 w 571820"/>
                <a:gd name="connsiteY0" fmla="*/ 1316717 h 1316717"/>
                <a:gd name="connsiteX1" fmla="*/ 285910 w 571820"/>
                <a:gd name="connsiteY1" fmla="*/ 1313542 h 1316717"/>
                <a:gd name="connsiteX2" fmla="*/ 289403 w 571820"/>
                <a:gd name="connsiteY2" fmla="*/ 1316717 h 1316717"/>
                <a:gd name="connsiteX3" fmla="*/ 289403 w 571820"/>
                <a:gd name="connsiteY3" fmla="*/ 1310368 h 1316717"/>
                <a:gd name="connsiteX4" fmla="*/ 309203 w 571820"/>
                <a:gd name="connsiteY4" fmla="*/ 1292372 h 1316717"/>
                <a:gd name="connsiteX5" fmla="*/ 571820 w 571820"/>
                <a:gd name="connsiteY5" fmla="*/ 658358 h 1316717"/>
                <a:gd name="connsiteX6" fmla="*/ 309203 w 571820"/>
                <a:gd name="connsiteY6" fmla="*/ 24345 h 1316717"/>
                <a:gd name="connsiteX7" fmla="*/ 289403 w 571820"/>
                <a:gd name="connsiteY7" fmla="*/ 6349 h 1316717"/>
                <a:gd name="connsiteX8" fmla="*/ 289403 w 571820"/>
                <a:gd name="connsiteY8" fmla="*/ 0 h 1316717"/>
                <a:gd name="connsiteX9" fmla="*/ 285910 w 571820"/>
                <a:gd name="connsiteY9" fmla="*/ 3175 h 1316717"/>
                <a:gd name="connsiteX10" fmla="*/ 282417 w 571820"/>
                <a:gd name="connsiteY10" fmla="*/ 0 h 1316717"/>
                <a:gd name="connsiteX11" fmla="*/ 282417 w 571820"/>
                <a:gd name="connsiteY11" fmla="*/ 6350 h 1316717"/>
                <a:gd name="connsiteX12" fmla="*/ 262617 w 571820"/>
                <a:gd name="connsiteY12" fmla="*/ 24345 h 1316717"/>
                <a:gd name="connsiteX13" fmla="*/ 0 w 571820"/>
                <a:gd name="connsiteY13" fmla="*/ 658359 h 1316717"/>
                <a:gd name="connsiteX14" fmla="*/ 262617 w 571820"/>
                <a:gd name="connsiteY14" fmla="*/ 1292372 h 1316717"/>
                <a:gd name="connsiteX15" fmla="*/ 282417 w 571820"/>
                <a:gd name="connsiteY15" fmla="*/ 1310368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71820" h="1316717">
                  <a:moveTo>
                    <a:pt x="282417" y="1316717"/>
                  </a:moveTo>
                  <a:lnTo>
                    <a:pt x="285910" y="1313542"/>
                  </a:lnTo>
                  <a:lnTo>
                    <a:pt x="289403" y="1316717"/>
                  </a:lnTo>
                  <a:lnTo>
                    <a:pt x="289403" y="1310368"/>
                  </a:lnTo>
                  <a:lnTo>
                    <a:pt x="309203" y="1292372"/>
                  </a:lnTo>
                  <a:cubicBezTo>
                    <a:pt x="471461" y="1130114"/>
                    <a:pt x="571820" y="905956"/>
                    <a:pt x="571820" y="658358"/>
                  </a:cubicBezTo>
                  <a:cubicBezTo>
                    <a:pt x="571820" y="410761"/>
                    <a:pt x="471461" y="186603"/>
                    <a:pt x="309203" y="24345"/>
                  </a:cubicBezTo>
                  <a:lnTo>
                    <a:pt x="289403" y="6349"/>
                  </a:lnTo>
                  <a:lnTo>
                    <a:pt x="289403" y="0"/>
                  </a:lnTo>
                  <a:lnTo>
                    <a:pt x="285910" y="3175"/>
                  </a:lnTo>
                  <a:lnTo>
                    <a:pt x="282417" y="0"/>
                  </a:lnTo>
                  <a:lnTo>
                    <a:pt x="282417" y="6350"/>
                  </a:lnTo>
                  <a:lnTo>
                    <a:pt x="262617" y="24345"/>
                  </a:lnTo>
                  <a:cubicBezTo>
                    <a:pt x="100359" y="186604"/>
                    <a:pt x="0" y="410761"/>
                    <a:pt x="0" y="658359"/>
                  </a:cubicBezTo>
                  <a:cubicBezTo>
                    <a:pt x="0" y="905956"/>
                    <a:pt x="100359" y="1130114"/>
                    <a:pt x="262617" y="1292372"/>
                  </a:cubicBezTo>
                  <a:lnTo>
                    <a:pt x="282417" y="1310368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0EA2E5B3-77CC-4AA0-A77A-5D95FCDD5E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6080955" y="4476018"/>
              <a:ext cx="1143804" cy="735761"/>
            </a:xfrm>
            <a:custGeom>
              <a:avLst/>
              <a:gdLst>
                <a:gd name="connsiteX0" fmla="*/ 290619 w 1143804"/>
                <a:gd name="connsiteY0" fmla="*/ 302 h 735761"/>
                <a:gd name="connsiteX1" fmla="*/ 714857 w 1143804"/>
                <a:gd name="connsiteY1" fmla="*/ 120275 h 735761"/>
                <a:gd name="connsiteX2" fmla="*/ 1132620 w 1143804"/>
                <a:gd name="connsiteY2" fmla="*/ 664715 h 735761"/>
                <a:gd name="connsiteX3" fmla="*/ 1138304 w 1143804"/>
                <a:gd name="connsiteY3" fmla="*/ 690860 h 735761"/>
                <a:gd name="connsiteX4" fmla="*/ 1143804 w 1143804"/>
                <a:gd name="connsiteY4" fmla="*/ 694035 h 735761"/>
                <a:gd name="connsiteX5" fmla="*/ 1139308 w 1143804"/>
                <a:gd name="connsiteY5" fmla="*/ 695472 h 735761"/>
                <a:gd name="connsiteX6" fmla="*/ 1140311 w 1143804"/>
                <a:gd name="connsiteY6" fmla="*/ 700085 h 735761"/>
                <a:gd name="connsiteX7" fmla="*/ 1134812 w 1143804"/>
                <a:gd name="connsiteY7" fmla="*/ 696911 h 735761"/>
                <a:gd name="connsiteX8" fmla="*/ 1109327 w 1143804"/>
                <a:gd name="connsiteY8" fmla="*/ 705060 h 735761"/>
                <a:gd name="connsiteX9" fmla="*/ 428947 w 1143804"/>
                <a:gd name="connsiteY9" fmla="*/ 615486 h 735761"/>
                <a:gd name="connsiteX10" fmla="*/ 11184 w 1143804"/>
                <a:gd name="connsiteY10" fmla="*/ 71046 h 735761"/>
                <a:gd name="connsiteX11" fmla="*/ 5499 w 1143804"/>
                <a:gd name="connsiteY11" fmla="*/ 44901 h 735761"/>
                <a:gd name="connsiteX12" fmla="*/ 0 w 1143804"/>
                <a:gd name="connsiteY12" fmla="*/ 41727 h 735761"/>
                <a:gd name="connsiteX13" fmla="*/ 4496 w 1143804"/>
                <a:gd name="connsiteY13" fmla="*/ 40289 h 735761"/>
                <a:gd name="connsiteX14" fmla="*/ 3493 w 1143804"/>
                <a:gd name="connsiteY14" fmla="*/ 35676 h 735761"/>
                <a:gd name="connsiteX15" fmla="*/ 8992 w 1143804"/>
                <a:gd name="connsiteY15" fmla="*/ 38851 h 735761"/>
                <a:gd name="connsiteX16" fmla="*/ 34477 w 1143804"/>
                <a:gd name="connsiteY16" fmla="*/ 30702 h 735761"/>
                <a:gd name="connsiteX17" fmla="*/ 290619 w 1143804"/>
                <a:gd name="connsiteY17" fmla="*/ 302 h 735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43804" h="735761">
                  <a:moveTo>
                    <a:pt x="290619" y="302"/>
                  </a:moveTo>
                  <a:cubicBezTo>
                    <a:pt x="435153" y="4056"/>
                    <a:pt x="580841" y="42901"/>
                    <a:pt x="714857" y="120275"/>
                  </a:cubicBezTo>
                  <a:cubicBezTo>
                    <a:pt x="929283" y="244074"/>
                    <a:pt x="1073229" y="443066"/>
                    <a:pt x="1132620" y="664715"/>
                  </a:cubicBezTo>
                  <a:lnTo>
                    <a:pt x="1138304" y="690860"/>
                  </a:lnTo>
                  <a:lnTo>
                    <a:pt x="1143804" y="694035"/>
                  </a:lnTo>
                  <a:lnTo>
                    <a:pt x="1139308" y="695472"/>
                  </a:lnTo>
                  <a:lnTo>
                    <a:pt x="1140311" y="700085"/>
                  </a:lnTo>
                  <a:lnTo>
                    <a:pt x="1134812" y="696911"/>
                  </a:lnTo>
                  <a:lnTo>
                    <a:pt x="1109327" y="705060"/>
                  </a:lnTo>
                  <a:cubicBezTo>
                    <a:pt x="887679" y="764450"/>
                    <a:pt x="643373" y="739285"/>
                    <a:pt x="428947" y="615486"/>
                  </a:cubicBezTo>
                  <a:cubicBezTo>
                    <a:pt x="214521" y="491687"/>
                    <a:pt x="70574" y="292695"/>
                    <a:pt x="11184" y="71046"/>
                  </a:cubicBezTo>
                  <a:lnTo>
                    <a:pt x="5499" y="44901"/>
                  </a:lnTo>
                  <a:lnTo>
                    <a:pt x="0" y="41727"/>
                  </a:lnTo>
                  <a:lnTo>
                    <a:pt x="4496" y="40289"/>
                  </a:lnTo>
                  <a:lnTo>
                    <a:pt x="3493" y="35676"/>
                  </a:lnTo>
                  <a:lnTo>
                    <a:pt x="8992" y="38851"/>
                  </a:lnTo>
                  <a:lnTo>
                    <a:pt x="34477" y="30702"/>
                  </a:lnTo>
                  <a:cubicBezTo>
                    <a:pt x="117595" y="8430"/>
                    <a:pt x="203899" y="-1950"/>
                    <a:pt x="290619" y="302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005C810-6BE0-4E85-BA3D-785C45D9BC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-4937151" y="4476018"/>
              <a:ext cx="1143804" cy="735761"/>
            </a:xfrm>
            <a:custGeom>
              <a:avLst/>
              <a:gdLst>
                <a:gd name="connsiteX0" fmla="*/ 290619 w 1143804"/>
                <a:gd name="connsiteY0" fmla="*/ 302 h 735761"/>
                <a:gd name="connsiteX1" fmla="*/ 714857 w 1143804"/>
                <a:gd name="connsiteY1" fmla="*/ 120275 h 735761"/>
                <a:gd name="connsiteX2" fmla="*/ 1132620 w 1143804"/>
                <a:gd name="connsiteY2" fmla="*/ 664715 h 735761"/>
                <a:gd name="connsiteX3" fmla="*/ 1138304 w 1143804"/>
                <a:gd name="connsiteY3" fmla="*/ 690860 h 735761"/>
                <a:gd name="connsiteX4" fmla="*/ 1143804 w 1143804"/>
                <a:gd name="connsiteY4" fmla="*/ 694035 h 735761"/>
                <a:gd name="connsiteX5" fmla="*/ 1139308 w 1143804"/>
                <a:gd name="connsiteY5" fmla="*/ 695472 h 735761"/>
                <a:gd name="connsiteX6" fmla="*/ 1140311 w 1143804"/>
                <a:gd name="connsiteY6" fmla="*/ 700085 h 735761"/>
                <a:gd name="connsiteX7" fmla="*/ 1134812 w 1143804"/>
                <a:gd name="connsiteY7" fmla="*/ 696911 h 735761"/>
                <a:gd name="connsiteX8" fmla="*/ 1109327 w 1143804"/>
                <a:gd name="connsiteY8" fmla="*/ 705060 h 735761"/>
                <a:gd name="connsiteX9" fmla="*/ 428947 w 1143804"/>
                <a:gd name="connsiteY9" fmla="*/ 615486 h 735761"/>
                <a:gd name="connsiteX10" fmla="*/ 11184 w 1143804"/>
                <a:gd name="connsiteY10" fmla="*/ 71046 h 735761"/>
                <a:gd name="connsiteX11" fmla="*/ 5499 w 1143804"/>
                <a:gd name="connsiteY11" fmla="*/ 44901 h 735761"/>
                <a:gd name="connsiteX12" fmla="*/ 0 w 1143804"/>
                <a:gd name="connsiteY12" fmla="*/ 41727 h 735761"/>
                <a:gd name="connsiteX13" fmla="*/ 4496 w 1143804"/>
                <a:gd name="connsiteY13" fmla="*/ 40289 h 735761"/>
                <a:gd name="connsiteX14" fmla="*/ 3493 w 1143804"/>
                <a:gd name="connsiteY14" fmla="*/ 35676 h 735761"/>
                <a:gd name="connsiteX15" fmla="*/ 8992 w 1143804"/>
                <a:gd name="connsiteY15" fmla="*/ 38851 h 735761"/>
                <a:gd name="connsiteX16" fmla="*/ 34477 w 1143804"/>
                <a:gd name="connsiteY16" fmla="*/ 30702 h 735761"/>
                <a:gd name="connsiteX17" fmla="*/ 290619 w 1143804"/>
                <a:gd name="connsiteY17" fmla="*/ 302 h 735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43804" h="735761">
                  <a:moveTo>
                    <a:pt x="290619" y="302"/>
                  </a:moveTo>
                  <a:cubicBezTo>
                    <a:pt x="435153" y="4056"/>
                    <a:pt x="580841" y="42901"/>
                    <a:pt x="714857" y="120275"/>
                  </a:cubicBezTo>
                  <a:cubicBezTo>
                    <a:pt x="929283" y="244074"/>
                    <a:pt x="1073229" y="443066"/>
                    <a:pt x="1132620" y="664715"/>
                  </a:cubicBezTo>
                  <a:lnTo>
                    <a:pt x="1138304" y="690860"/>
                  </a:lnTo>
                  <a:lnTo>
                    <a:pt x="1143804" y="694035"/>
                  </a:lnTo>
                  <a:lnTo>
                    <a:pt x="1139308" y="695472"/>
                  </a:lnTo>
                  <a:lnTo>
                    <a:pt x="1140311" y="700085"/>
                  </a:lnTo>
                  <a:lnTo>
                    <a:pt x="1134812" y="696911"/>
                  </a:lnTo>
                  <a:lnTo>
                    <a:pt x="1109327" y="705060"/>
                  </a:lnTo>
                  <a:cubicBezTo>
                    <a:pt x="887679" y="764450"/>
                    <a:pt x="643373" y="739285"/>
                    <a:pt x="428947" y="615486"/>
                  </a:cubicBezTo>
                  <a:cubicBezTo>
                    <a:pt x="214521" y="491687"/>
                    <a:pt x="70574" y="292695"/>
                    <a:pt x="11184" y="71046"/>
                  </a:cubicBezTo>
                  <a:lnTo>
                    <a:pt x="5499" y="44901"/>
                  </a:lnTo>
                  <a:lnTo>
                    <a:pt x="0" y="41727"/>
                  </a:lnTo>
                  <a:lnTo>
                    <a:pt x="4496" y="40289"/>
                  </a:lnTo>
                  <a:lnTo>
                    <a:pt x="3493" y="35676"/>
                  </a:lnTo>
                  <a:lnTo>
                    <a:pt x="8992" y="38851"/>
                  </a:lnTo>
                  <a:lnTo>
                    <a:pt x="34477" y="30702"/>
                  </a:lnTo>
                  <a:cubicBezTo>
                    <a:pt x="117595" y="8430"/>
                    <a:pt x="203899" y="-1950"/>
                    <a:pt x="290619" y="302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D4ECB930-9F06-48DB-86D3-75A7E6A2C9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6080955" y="5190567"/>
              <a:ext cx="1143804" cy="735761"/>
            </a:xfrm>
            <a:custGeom>
              <a:avLst/>
              <a:gdLst>
                <a:gd name="connsiteX0" fmla="*/ 290619 w 1143804"/>
                <a:gd name="connsiteY0" fmla="*/ 302 h 735761"/>
                <a:gd name="connsiteX1" fmla="*/ 714857 w 1143804"/>
                <a:gd name="connsiteY1" fmla="*/ 120275 h 735761"/>
                <a:gd name="connsiteX2" fmla="*/ 1132620 w 1143804"/>
                <a:gd name="connsiteY2" fmla="*/ 664715 h 735761"/>
                <a:gd name="connsiteX3" fmla="*/ 1138304 w 1143804"/>
                <a:gd name="connsiteY3" fmla="*/ 690860 h 735761"/>
                <a:gd name="connsiteX4" fmla="*/ 1143804 w 1143804"/>
                <a:gd name="connsiteY4" fmla="*/ 694035 h 735761"/>
                <a:gd name="connsiteX5" fmla="*/ 1139308 w 1143804"/>
                <a:gd name="connsiteY5" fmla="*/ 695472 h 735761"/>
                <a:gd name="connsiteX6" fmla="*/ 1140311 w 1143804"/>
                <a:gd name="connsiteY6" fmla="*/ 700085 h 735761"/>
                <a:gd name="connsiteX7" fmla="*/ 1134812 w 1143804"/>
                <a:gd name="connsiteY7" fmla="*/ 696911 h 735761"/>
                <a:gd name="connsiteX8" fmla="*/ 1109327 w 1143804"/>
                <a:gd name="connsiteY8" fmla="*/ 705060 h 735761"/>
                <a:gd name="connsiteX9" fmla="*/ 428947 w 1143804"/>
                <a:gd name="connsiteY9" fmla="*/ 615486 h 735761"/>
                <a:gd name="connsiteX10" fmla="*/ 11184 w 1143804"/>
                <a:gd name="connsiteY10" fmla="*/ 71046 h 735761"/>
                <a:gd name="connsiteX11" fmla="*/ 5499 w 1143804"/>
                <a:gd name="connsiteY11" fmla="*/ 44901 h 735761"/>
                <a:gd name="connsiteX12" fmla="*/ 0 w 1143804"/>
                <a:gd name="connsiteY12" fmla="*/ 41727 h 735761"/>
                <a:gd name="connsiteX13" fmla="*/ 4496 w 1143804"/>
                <a:gd name="connsiteY13" fmla="*/ 40289 h 735761"/>
                <a:gd name="connsiteX14" fmla="*/ 3493 w 1143804"/>
                <a:gd name="connsiteY14" fmla="*/ 35676 h 735761"/>
                <a:gd name="connsiteX15" fmla="*/ 8992 w 1143804"/>
                <a:gd name="connsiteY15" fmla="*/ 38851 h 735761"/>
                <a:gd name="connsiteX16" fmla="*/ 34477 w 1143804"/>
                <a:gd name="connsiteY16" fmla="*/ 30702 h 735761"/>
                <a:gd name="connsiteX17" fmla="*/ 290619 w 1143804"/>
                <a:gd name="connsiteY17" fmla="*/ 302 h 735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43804" h="735761">
                  <a:moveTo>
                    <a:pt x="290619" y="302"/>
                  </a:moveTo>
                  <a:cubicBezTo>
                    <a:pt x="435153" y="4056"/>
                    <a:pt x="580841" y="42901"/>
                    <a:pt x="714857" y="120275"/>
                  </a:cubicBezTo>
                  <a:cubicBezTo>
                    <a:pt x="929283" y="244074"/>
                    <a:pt x="1073229" y="443066"/>
                    <a:pt x="1132620" y="664715"/>
                  </a:cubicBezTo>
                  <a:lnTo>
                    <a:pt x="1138304" y="690860"/>
                  </a:lnTo>
                  <a:lnTo>
                    <a:pt x="1143804" y="694035"/>
                  </a:lnTo>
                  <a:lnTo>
                    <a:pt x="1139308" y="695472"/>
                  </a:lnTo>
                  <a:lnTo>
                    <a:pt x="1140311" y="700085"/>
                  </a:lnTo>
                  <a:lnTo>
                    <a:pt x="1134812" y="696911"/>
                  </a:lnTo>
                  <a:lnTo>
                    <a:pt x="1109327" y="705060"/>
                  </a:lnTo>
                  <a:cubicBezTo>
                    <a:pt x="887679" y="764450"/>
                    <a:pt x="643373" y="739285"/>
                    <a:pt x="428947" y="615486"/>
                  </a:cubicBezTo>
                  <a:cubicBezTo>
                    <a:pt x="214521" y="491687"/>
                    <a:pt x="70574" y="292695"/>
                    <a:pt x="11184" y="71046"/>
                  </a:cubicBezTo>
                  <a:lnTo>
                    <a:pt x="5499" y="44901"/>
                  </a:lnTo>
                  <a:lnTo>
                    <a:pt x="0" y="41727"/>
                  </a:lnTo>
                  <a:lnTo>
                    <a:pt x="4496" y="40289"/>
                  </a:lnTo>
                  <a:lnTo>
                    <a:pt x="3493" y="35676"/>
                  </a:lnTo>
                  <a:lnTo>
                    <a:pt x="8992" y="38851"/>
                  </a:lnTo>
                  <a:lnTo>
                    <a:pt x="34477" y="30702"/>
                  </a:lnTo>
                  <a:cubicBezTo>
                    <a:pt x="117595" y="8430"/>
                    <a:pt x="203899" y="-1950"/>
                    <a:pt x="290619" y="302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9116707-08B8-43A2-8DCB-845D77ABAA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-4937151" y="5190567"/>
              <a:ext cx="1143804" cy="735761"/>
            </a:xfrm>
            <a:custGeom>
              <a:avLst/>
              <a:gdLst>
                <a:gd name="connsiteX0" fmla="*/ 290619 w 1143804"/>
                <a:gd name="connsiteY0" fmla="*/ 302 h 735761"/>
                <a:gd name="connsiteX1" fmla="*/ 714857 w 1143804"/>
                <a:gd name="connsiteY1" fmla="*/ 120275 h 735761"/>
                <a:gd name="connsiteX2" fmla="*/ 1132620 w 1143804"/>
                <a:gd name="connsiteY2" fmla="*/ 664715 h 735761"/>
                <a:gd name="connsiteX3" fmla="*/ 1138304 w 1143804"/>
                <a:gd name="connsiteY3" fmla="*/ 690860 h 735761"/>
                <a:gd name="connsiteX4" fmla="*/ 1143804 w 1143804"/>
                <a:gd name="connsiteY4" fmla="*/ 694035 h 735761"/>
                <a:gd name="connsiteX5" fmla="*/ 1139308 w 1143804"/>
                <a:gd name="connsiteY5" fmla="*/ 695472 h 735761"/>
                <a:gd name="connsiteX6" fmla="*/ 1140311 w 1143804"/>
                <a:gd name="connsiteY6" fmla="*/ 700085 h 735761"/>
                <a:gd name="connsiteX7" fmla="*/ 1134812 w 1143804"/>
                <a:gd name="connsiteY7" fmla="*/ 696911 h 735761"/>
                <a:gd name="connsiteX8" fmla="*/ 1109327 w 1143804"/>
                <a:gd name="connsiteY8" fmla="*/ 705060 h 735761"/>
                <a:gd name="connsiteX9" fmla="*/ 428947 w 1143804"/>
                <a:gd name="connsiteY9" fmla="*/ 615486 h 735761"/>
                <a:gd name="connsiteX10" fmla="*/ 11184 w 1143804"/>
                <a:gd name="connsiteY10" fmla="*/ 71046 h 735761"/>
                <a:gd name="connsiteX11" fmla="*/ 5499 w 1143804"/>
                <a:gd name="connsiteY11" fmla="*/ 44901 h 735761"/>
                <a:gd name="connsiteX12" fmla="*/ 0 w 1143804"/>
                <a:gd name="connsiteY12" fmla="*/ 41727 h 735761"/>
                <a:gd name="connsiteX13" fmla="*/ 4496 w 1143804"/>
                <a:gd name="connsiteY13" fmla="*/ 40289 h 735761"/>
                <a:gd name="connsiteX14" fmla="*/ 3493 w 1143804"/>
                <a:gd name="connsiteY14" fmla="*/ 35676 h 735761"/>
                <a:gd name="connsiteX15" fmla="*/ 8992 w 1143804"/>
                <a:gd name="connsiteY15" fmla="*/ 38851 h 735761"/>
                <a:gd name="connsiteX16" fmla="*/ 34477 w 1143804"/>
                <a:gd name="connsiteY16" fmla="*/ 30702 h 735761"/>
                <a:gd name="connsiteX17" fmla="*/ 290619 w 1143804"/>
                <a:gd name="connsiteY17" fmla="*/ 302 h 735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43804" h="735761">
                  <a:moveTo>
                    <a:pt x="290619" y="302"/>
                  </a:moveTo>
                  <a:cubicBezTo>
                    <a:pt x="435153" y="4056"/>
                    <a:pt x="580841" y="42901"/>
                    <a:pt x="714857" y="120275"/>
                  </a:cubicBezTo>
                  <a:cubicBezTo>
                    <a:pt x="929283" y="244074"/>
                    <a:pt x="1073229" y="443066"/>
                    <a:pt x="1132620" y="664715"/>
                  </a:cubicBezTo>
                  <a:lnTo>
                    <a:pt x="1138304" y="690860"/>
                  </a:lnTo>
                  <a:lnTo>
                    <a:pt x="1143804" y="694035"/>
                  </a:lnTo>
                  <a:lnTo>
                    <a:pt x="1139308" y="695472"/>
                  </a:lnTo>
                  <a:lnTo>
                    <a:pt x="1140311" y="700085"/>
                  </a:lnTo>
                  <a:lnTo>
                    <a:pt x="1134812" y="696911"/>
                  </a:lnTo>
                  <a:lnTo>
                    <a:pt x="1109327" y="705060"/>
                  </a:lnTo>
                  <a:cubicBezTo>
                    <a:pt x="887679" y="764450"/>
                    <a:pt x="643373" y="739285"/>
                    <a:pt x="428947" y="615486"/>
                  </a:cubicBezTo>
                  <a:cubicBezTo>
                    <a:pt x="214521" y="491687"/>
                    <a:pt x="70574" y="292695"/>
                    <a:pt x="11184" y="71046"/>
                  </a:cubicBezTo>
                  <a:lnTo>
                    <a:pt x="5499" y="44901"/>
                  </a:lnTo>
                  <a:lnTo>
                    <a:pt x="0" y="41727"/>
                  </a:lnTo>
                  <a:lnTo>
                    <a:pt x="4496" y="40289"/>
                  </a:lnTo>
                  <a:lnTo>
                    <a:pt x="3493" y="35676"/>
                  </a:lnTo>
                  <a:lnTo>
                    <a:pt x="8992" y="38851"/>
                  </a:lnTo>
                  <a:lnTo>
                    <a:pt x="34477" y="30702"/>
                  </a:lnTo>
                  <a:cubicBezTo>
                    <a:pt x="117595" y="8430"/>
                    <a:pt x="203899" y="-1950"/>
                    <a:pt x="290619" y="302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2E7DC9CC-81EB-48D8-AC44-C99F47742E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6080955" y="5934581"/>
              <a:ext cx="1143804" cy="735761"/>
            </a:xfrm>
            <a:custGeom>
              <a:avLst/>
              <a:gdLst>
                <a:gd name="connsiteX0" fmla="*/ 290619 w 1143804"/>
                <a:gd name="connsiteY0" fmla="*/ 302 h 735761"/>
                <a:gd name="connsiteX1" fmla="*/ 714857 w 1143804"/>
                <a:gd name="connsiteY1" fmla="*/ 120275 h 735761"/>
                <a:gd name="connsiteX2" fmla="*/ 1132620 w 1143804"/>
                <a:gd name="connsiteY2" fmla="*/ 664715 h 735761"/>
                <a:gd name="connsiteX3" fmla="*/ 1138304 w 1143804"/>
                <a:gd name="connsiteY3" fmla="*/ 690860 h 735761"/>
                <a:gd name="connsiteX4" fmla="*/ 1143804 w 1143804"/>
                <a:gd name="connsiteY4" fmla="*/ 694035 h 735761"/>
                <a:gd name="connsiteX5" fmla="*/ 1139308 w 1143804"/>
                <a:gd name="connsiteY5" fmla="*/ 695472 h 735761"/>
                <a:gd name="connsiteX6" fmla="*/ 1140311 w 1143804"/>
                <a:gd name="connsiteY6" fmla="*/ 700085 h 735761"/>
                <a:gd name="connsiteX7" fmla="*/ 1134812 w 1143804"/>
                <a:gd name="connsiteY7" fmla="*/ 696911 h 735761"/>
                <a:gd name="connsiteX8" fmla="*/ 1109327 w 1143804"/>
                <a:gd name="connsiteY8" fmla="*/ 705060 h 735761"/>
                <a:gd name="connsiteX9" fmla="*/ 428947 w 1143804"/>
                <a:gd name="connsiteY9" fmla="*/ 615486 h 735761"/>
                <a:gd name="connsiteX10" fmla="*/ 11184 w 1143804"/>
                <a:gd name="connsiteY10" fmla="*/ 71046 h 735761"/>
                <a:gd name="connsiteX11" fmla="*/ 5499 w 1143804"/>
                <a:gd name="connsiteY11" fmla="*/ 44901 h 735761"/>
                <a:gd name="connsiteX12" fmla="*/ 0 w 1143804"/>
                <a:gd name="connsiteY12" fmla="*/ 41727 h 735761"/>
                <a:gd name="connsiteX13" fmla="*/ 4496 w 1143804"/>
                <a:gd name="connsiteY13" fmla="*/ 40289 h 735761"/>
                <a:gd name="connsiteX14" fmla="*/ 3493 w 1143804"/>
                <a:gd name="connsiteY14" fmla="*/ 35676 h 735761"/>
                <a:gd name="connsiteX15" fmla="*/ 8992 w 1143804"/>
                <a:gd name="connsiteY15" fmla="*/ 38851 h 735761"/>
                <a:gd name="connsiteX16" fmla="*/ 34477 w 1143804"/>
                <a:gd name="connsiteY16" fmla="*/ 30702 h 735761"/>
                <a:gd name="connsiteX17" fmla="*/ 290619 w 1143804"/>
                <a:gd name="connsiteY17" fmla="*/ 302 h 735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43804" h="735761">
                  <a:moveTo>
                    <a:pt x="290619" y="302"/>
                  </a:moveTo>
                  <a:cubicBezTo>
                    <a:pt x="435153" y="4056"/>
                    <a:pt x="580841" y="42901"/>
                    <a:pt x="714857" y="120275"/>
                  </a:cubicBezTo>
                  <a:cubicBezTo>
                    <a:pt x="929283" y="244074"/>
                    <a:pt x="1073229" y="443066"/>
                    <a:pt x="1132620" y="664715"/>
                  </a:cubicBezTo>
                  <a:lnTo>
                    <a:pt x="1138304" y="690860"/>
                  </a:lnTo>
                  <a:lnTo>
                    <a:pt x="1143804" y="694035"/>
                  </a:lnTo>
                  <a:lnTo>
                    <a:pt x="1139308" y="695472"/>
                  </a:lnTo>
                  <a:lnTo>
                    <a:pt x="1140311" y="700085"/>
                  </a:lnTo>
                  <a:lnTo>
                    <a:pt x="1134812" y="696911"/>
                  </a:lnTo>
                  <a:lnTo>
                    <a:pt x="1109327" y="705060"/>
                  </a:lnTo>
                  <a:cubicBezTo>
                    <a:pt x="887679" y="764450"/>
                    <a:pt x="643373" y="739285"/>
                    <a:pt x="428947" y="615486"/>
                  </a:cubicBezTo>
                  <a:cubicBezTo>
                    <a:pt x="214521" y="491687"/>
                    <a:pt x="70574" y="292695"/>
                    <a:pt x="11184" y="71046"/>
                  </a:cubicBezTo>
                  <a:lnTo>
                    <a:pt x="5499" y="44901"/>
                  </a:lnTo>
                  <a:lnTo>
                    <a:pt x="0" y="41727"/>
                  </a:lnTo>
                  <a:lnTo>
                    <a:pt x="4496" y="40289"/>
                  </a:lnTo>
                  <a:lnTo>
                    <a:pt x="3493" y="35676"/>
                  </a:lnTo>
                  <a:lnTo>
                    <a:pt x="8992" y="38851"/>
                  </a:lnTo>
                  <a:lnTo>
                    <a:pt x="34477" y="30702"/>
                  </a:lnTo>
                  <a:cubicBezTo>
                    <a:pt x="117595" y="8430"/>
                    <a:pt x="203899" y="-1950"/>
                    <a:pt x="290619" y="302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3E2C41B-8946-4545-9CF1-997818234F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-4937151" y="5934581"/>
              <a:ext cx="1143804" cy="735761"/>
            </a:xfrm>
            <a:custGeom>
              <a:avLst/>
              <a:gdLst>
                <a:gd name="connsiteX0" fmla="*/ 290619 w 1143804"/>
                <a:gd name="connsiteY0" fmla="*/ 302 h 735761"/>
                <a:gd name="connsiteX1" fmla="*/ 714857 w 1143804"/>
                <a:gd name="connsiteY1" fmla="*/ 120275 h 735761"/>
                <a:gd name="connsiteX2" fmla="*/ 1132620 w 1143804"/>
                <a:gd name="connsiteY2" fmla="*/ 664715 h 735761"/>
                <a:gd name="connsiteX3" fmla="*/ 1138304 w 1143804"/>
                <a:gd name="connsiteY3" fmla="*/ 690860 h 735761"/>
                <a:gd name="connsiteX4" fmla="*/ 1143804 w 1143804"/>
                <a:gd name="connsiteY4" fmla="*/ 694035 h 735761"/>
                <a:gd name="connsiteX5" fmla="*/ 1139308 w 1143804"/>
                <a:gd name="connsiteY5" fmla="*/ 695472 h 735761"/>
                <a:gd name="connsiteX6" fmla="*/ 1140311 w 1143804"/>
                <a:gd name="connsiteY6" fmla="*/ 700085 h 735761"/>
                <a:gd name="connsiteX7" fmla="*/ 1134812 w 1143804"/>
                <a:gd name="connsiteY7" fmla="*/ 696911 h 735761"/>
                <a:gd name="connsiteX8" fmla="*/ 1109327 w 1143804"/>
                <a:gd name="connsiteY8" fmla="*/ 705060 h 735761"/>
                <a:gd name="connsiteX9" fmla="*/ 428947 w 1143804"/>
                <a:gd name="connsiteY9" fmla="*/ 615486 h 735761"/>
                <a:gd name="connsiteX10" fmla="*/ 11184 w 1143804"/>
                <a:gd name="connsiteY10" fmla="*/ 71046 h 735761"/>
                <a:gd name="connsiteX11" fmla="*/ 5499 w 1143804"/>
                <a:gd name="connsiteY11" fmla="*/ 44901 h 735761"/>
                <a:gd name="connsiteX12" fmla="*/ 0 w 1143804"/>
                <a:gd name="connsiteY12" fmla="*/ 41727 h 735761"/>
                <a:gd name="connsiteX13" fmla="*/ 4496 w 1143804"/>
                <a:gd name="connsiteY13" fmla="*/ 40289 h 735761"/>
                <a:gd name="connsiteX14" fmla="*/ 3493 w 1143804"/>
                <a:gd name="connsiteY14" fmla="*/ 35676 h 735761"/>
                <a:gd name="connsiteX15" fmla="*/ 8992 w 1143804"/>
                <a:gd name="connsiteY15" fmla="*/ 38851 h 735761"/>
                <a:gd name="connsiteX16" fmla="*/ 34477 w 1143804"/>
                <a:gd name="connsiteY16" fmla="*/ 30702 h 735761"/>
                <a:gd name="connsiteX17" fmla="*/ 290619 w 1143804"/>
                <a:gd name="connsiteY17" fmla="*/ 302 h 735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43804" h="735761">
                  <a:moveTo>
                    <a:pt x="290619" y="302"/>
                  </a:moveTo>
                  <a:cubicBezTo>
                    <a:pt x="435153" y="4056"/>
                    <a:pt x="580841" y="42901"/>
                    <a:pt x="714857" y="120275"/>
                  </a:cubicBezTo>
                  <a:cubicBezTo>
                    <a:pt x="929283" y="244074"/>
                    <a:pt x="1073229" y="443066"/>
                    <a:pt x="1132620" y="664715"/>
                  </a:cubicBezTo>
                  <a:lnTo>
                    <a:pt x="1138304" y="690860"/>
                  </a:lnTo>
                  <a:lnTo>
                    <a:pt x="1143804" y="694035"/>
                  </a:lnTo>
                  <a:lnTo>
                    <a:pt x="1139308" y="695472"/>
                  </a:lnTo>
                  <a:lnTo>
                    <a:pt x="1140311" y="700085"/>
                  </a:lnTo>
                  <a:lnTo>
                    <a:pt x="1134812" y="696911"/>
                  </a:lnTo>
                  <a:lnTo>
                    <a:pt x="1109327" y="705060"/>
                  </a:lnTo>
                  <a:cubicBezTo>
                    <a:pt x="887679" y="764450"/>
                    <a:pt x="643373" y="739285"/>
                    <a:pt x="428947" y="615486"/>
                  </a:cubicBezTo>
                  <a:cubicBezTo>
                    <a:pt x="214521" y="491687"/>
                    <a:pt x="70574" y="292695"/>
                    <a:pt x="11184" y="71046"/>
                  </a:cubicBezTo>
                  <a:lnTo>
                    <a:pt x="5499" y="44901"/>
                  </a:lnTo>
                  <a:lnTo>
                    <a:pt x="0" y="41727"/>
                  </a:lnTo>
                  <a:lnTo>
                    <a:pt x="4496" y="40289"/>
                  </a:lnTo>
                  <a:lnTo>
                    <a:pt x="3493" y="35676"/>
                  </a:lnTo>
                  <a:lnTo>
                    <a:pt x="8992" y="38851"/>
                  </a:lnTo>
                  <a:lnTo>
                    <a:pt x="34477" y="30702"/>
                  </a:lnTo>
                  <a:cubicBezTo>
                    <a:pt x="117595" y="8430"/>
                    <a:pt x="203899" y="-1950"/>
                    <a:pt x="290619" y="302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8AD7D35B-560E-435E-B0FD-0F84A2E6C4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V="1">
            <a:off x="8942212" y="184491"/>
            <a:ext cx="2287608" cy="3232926"/>
          </a:xfrm>
          <a:custGeom>
            <a:avLst/>
            <a:gdLst>
              <a:gd name="connsiteX0" fmla="*/ 1143804 w 2287608"/>
              <a:gd name="connsiteY0" fmla="*/ 1916209 h 3232926"/>
              <a:gd name="connsiteX1" fmla="*/ 1140311 w 2287608"/>
              <a:gd name="connsiteY1" fmla="*/ 1919384 h 3232926"/>
              <a:gd name="connsiteX2" fmla="*/ 1136818 w 2287608"/>
              <a:gd name="connsiteY2" fmla="*/ 1916209 h 3232926"/>
              <a:gd name="connsiteX3" fmla="*/ 1136818 w 2287608"/>
              <a:gd name="connsiteY3" fmla="*/ 1922559 h 3232926"/>
              <a:gd name="connsiteX4" fmla="*/ 1117018 w 2287608"/>
              <a:gd name="connsiteY4" fmla="*/ 1940554 h 3232926"/>
              <a:gd name="connsiteX5" fmla="*/ 854401 w 2287608"/>
              <a:gd name="connsiteY5" fmla="*/ 2574568 h 3232926"/>
              <a:gd name="connsiteX6" fmla="*/ 1117018 w 2287608"/>
              <a:gd name="connsiteY6" fmla="*/ 3208581 h 3232926"/>
              <a:gd name="connsiteX7" fmla="*/ 1136818 w 2287608"/>
              <a:gd name="connsiteY7" fmla="*/ 3226577 h 3232926"/>
              <a:gd name="connsiteX8" fmla="*/ 1136818 w 2287608"/>
              <a:gd name="connsiteY8" fmla="*/ 3232926 h 3232926"/>
              <a:gd name="connsiteX9" fmla="*/ 1140311 w 2287608"/>
              <a:gd name="connsiteY9" fmla="*/ 3229751 h 3232926"/>
              <a:gd name="connsiteX10" fmla="*/ 1143804 w 2287608"/>
              <a:gd name="connsiteY10" fmla="*/ 3232926 h 3232926"/>
              <a:gd name="connsiteX11" fmla="*/ 1143804 w 2287608"/>
              <a:gd name="connsiteY11" fmla="*/ 3226577 h 3232926"/>
              <a:gd name="connsiteX12" fmla="*/ 1163604 w 2287608"/>
              <a:gd name="connsiteY12" fmla="*/ 3208581 h 3232926"/>
              <a:gd name="connsiteX13" fmla="*/ 1426221 w 2287608"/>
              <a:gd name="connsiteY13" fmla="*/ 2574567 h 3232926"/>
              <a:gd name="connsiteX14" fmla="*/ 1163604 w 2287608"/>
              <a:gd name="connsiteY14" fmla="*/ 1940554 h 3232926"/>
              <a:gd name="connsiteX15" fmla="*/ 1143804 w 2287608"/>
              <a:gd name="connsiteY15" fmla="*/ 1922558 h 3232926"/>
              <a:gd name="connsiteX16" fmla="*/ 1140312 w 2287608"/>
              <a:gd name="connsiteY16" fmla="*/ 1494239 h 3232926"/>
              <a:gd name="connsiteX17" fmla="*/ 1134813 w 2287608"/>
              <a:gd name="connsiteY17" fmla="*/ 1497413 h 3232926"/>
              <a:gd name="connsiteX18" fmla="*/ 1109328 w 2287608"/>
              <a:gd name="connsiteY18" fmla="*/ 1489264 h 3232926"/>
              <a:gd name="connsiteX19" fmla="*/ 428947 w 2287608"/>
              <a:gd name="connsiteY19" fmla="*/ 1578838 h 3232926"/>
              <a:gd name="connsiteX20" fmla="*/ 11185 w 2287608"/>
              <a:gd name="connsiteY20" fmla="*/ 2123278 h 3232926"/>
              <a:gd name="connsiteX21" fmla="*/ 5499 w 2287608"/>
              <a:gd name="connsiteY21" fmla="*/ 2149423 h 3232926"/>
              <a:gd name="connsiteX22" fmla="*/ 0 w 2287608"/>
              <a:gd name="connsiteY22" fmla="*/ 2152597 h 3232926"/>
              <a:gd name="connsiteX23" fmla="*/ 4497 w 2287608"/>
              <a:gd name="connsiteY23" fmla="*/ 2154035 h 3232926"/>
              <a:gd name="connsiteX24" fmla="*/ 3493 w 2287608"/>
              <a:gd name="connsiteY24" fmla="*/ 2158648 h 3232926"/>
              <a:gd name="connsiteX25" fmla="*/ 8992 w 2287608"/>
              <a:gd name="connsiteY25" fmla="*/ 2155473 h 3232926"/>
              <a:gd name="connsiteX26" fmla="*/ 34477 w 2287608"/>
              <a:gd name="connsiteY26" fmla="*/ 2163622 h 3232926"/>
              <a:gd name="connsiteX27" fmla="*/ 290620 w 2287608"/>
              <a:gd name="connsiteY27" fmla="*/ 2194022 h 3232926"/>
              <a:gd name="connsiteX28" fmla="*/ 714858 w 2287608"/>
              <a:gd name="connsiteY28" fmla="*/ 2074049 h 3232926"/>
              <a:gd name="connsiteX29" fmla="*/ 1132621 w 2287608"/>
              <a:gd name="connsiteY29" fmla="*/ 1529609 h 3232926"/>
              <a:gd name="connsiteX30" fmla="*/ 1138305 w 2287608"/>
              <a:gd name="connsiteY30" fmla="*/ 1503464 h 3232926"/>
              <a:gd name="connsiteX31" fmla="*/ 1143804 w 2287608"/>
              <a:gd name="connsiteY31" fmla="*/ 1500289 h 3232926"/>
              <a:gd name="connsiteX32" fmla="*/ 1139308 w 2287608"/>
              <a:gd name="connsiteY32" fmla="*/ 1498852 h 3232926"/>
              <a:gd name="connsiteX33" fmla="*/ 2069415 w 2287608"/>
              <a:gd name="connsiteY33" fmla="*/ 1747063 h 3232926"/>
              <a:gd name="connsiteX34" fmla="*/ 1858661 w 2287608"/>
              <a:gd name="connsiteY34" fmla="*/ 1578837 h 3232926"/>
              <a:gd name="connsiteX35" fmla="*/ 1178281 w 2287608"/>
              <a:gd name="connsiteY35" fmla="*/ 1489263 h 3232926"/>
              <a:gd name="connsiteX36" fmla="*/ 1152796 w 2287608"/>
              <a:gd name="connsiteY36" fmla="*/ 1497412 h 3232926"/>
              <a:gd name="connsiteX37" fmla="*/ 1147297 w 2287608"/>
              <a:gd name="connsiteY37" fmla="*/ 1494238 h 3232926"/>
              <a:gd name="connsiteX38" fmla="*/ 1148300 w 2287608"/>
              <a:gd name="connsiteY38" fmla="*/ 1498851 h 3232926"/>
              <a:gd name="connsiteX39" fmla="*/ 1143804 w 2287608"/>
              <a:gd name="connsiteY39" fmla="*/ 1500288 h 3232926"/>
              <a:gd name="connsiteX40" fmla="*/ 1149304 w 2287608"/>
              <a:gd name="connsiteY40" fmla="*/ 1503463 h 3232926"/>
              <a:gd name="connsiteX41" fmla="*/ 1154988 w 2287608"/>
              <a:gd name="connsiteY41" fmla="*/ 1529608 h 3232926"/>
              <a:gd name="connsiteX42" fmla="*/ 1572751 w 2287608"/>
              <a:gd name="connsiteY42" fmla="*/ 2074048 h 3232926"/>
              <a:gd name="connsiteX43" fmla="*/ 1996989 w 2287608"/>
              <a:gd name="connsiteY43" fmla="*/ 2194021 h 3232926"/>
              <a:gd name="connsiteX44" fmla="*/ 2253131 w 2287608"/>
              <a:gd name="connsiteY44" fmla="*/ 2163621 h 3232926"/>
              <a:gd name="connsiteX45" fmla="*/ 2278616 w 2287608"/>
              <a:gd name="connsiteY45" fmla="*/ 2155472 h 3232926"/>
              <a:gd name="connsiteX46" fmla="*/ 2284115 w 2287608"/>
              <a:gd name="connsiteY46" fmla="*/ 2158647 h 3232926"/>
              <a:gd name="connsiteX47" fmla="*/ 2283112 w 2287608"/>
              <a:gd name="connsiteY47" fmla="*/ 2154034 h 3232926"/>
              <a:gd name="connsiteX48" fmla="*/ 2287608 w 2287608"/>
              <a:gd name="connsiteY48" fmla="*/ 2152596 h 3232926"/>
              <a:gd name="connsiteX49" fmla="*/ 2282109 w 2287608"/>
              <a:gd name="connsiteY49" fmla="*/ 2149422 h 3232926"/>
              <a:gd name="connsiteX50" fmla="*/ 2276424 w 2287608"/>
              <a:gd name="connsiteY50" fmla="*/ 2123277 h 3232926"/>
              <a:gd name="connsiteX51" fmla="*/ 2069415 w 2287608"/>
              <a:gd name="connsiteY51" fmla="*/ 1747063 h 3232926"/>
              <a:gd name="connsiteX52" fmla="*/ 1140311 w 2287608"/>
              <a:gd name="connsiteY52" fmla="*/ 779689 h 3232926"/>
              <a:gd name="connsiteX53" fmla="*/ 1134812 w 2287608"/>
              <a:gd name="connsiteY53" fmla="*/ 782863 h 3232926"/>
              <a:gd name="connsiteX54" fmla="*/ 1109328 w 2287608"/>
              <a:gd name="connsiteY54" fmla="*/ 774714 h 3232926"/>
              <a:gd name="connsiteX55" fmla="*/ 428947 w 2287608"/>
              <a:gd name="connsiteY55" fmla="*/ 864288 h 3232926"/>
              <a:gd name="connsiteX56" fmla="*/ 11185 w 2287608"/>
              <a:gd name="connsiteY56" fmla="*/ 1408728 h 3232926"/>
              <a:gd name="connsiteX57" fmla="*/ 5499 w 2287608"/>
              <a:gd name="connsiteY57" fmla="*/ 1434873 h 3232926"/>
              <a:gd name="connsiteX58" fmla="*/ 0 w 2287608"/>
              <a:gd name="connsiteY58" fmla="*/ 1438047 h 3232926"/>
              <a:gd name="connsiteX59" fmla="*/ 4497 w 2287608"/>
              <a:gd name="connsiteY59" fmla="*/ 1439485 h 3232926"/>
              <a:gd name="connsiteX60" fmla="*/ 3493 w 2287608"/>
              <a:gd name="connsiteY60" fmla="*/ 1444098 h 3232926"/>
              <a:gd name="connsiteX61" fmla="*/ 8992 w 2287608"/>
              <a:gd name="connsiteY61" fmla="*/ 1440923 h 3232926"/>
              <a:gd name="connsiteX62" fmla="*/ 34477 w 2287608"/>
              <a:gd name="connsiteY62" fmla="*/ 1449072 h 3232926"/>
              <a:gd name="connsiteX63" fmla="*/ 290620 w 2287608"/>
              <a:gd name="connsiteY63" fmla="*/ 1479472 h 3232926"/>
              <a:gd name="connsiteX64" fmla="*/ 714858 w 2287608"/>
              <a:gd name="connsiteY64" fmla="*/ 1359499 h 3232926"/>
              <a:gd name="connsiteX65" fmla="*/ 1132621 w 2287608"/>
              <a:gd name="connsiteY65" fmla="*/ 815059 h 3232926"/>
              <a:gd name="connsiteX66" fmla="*/ 1138305 w 2287608"/>
              <a:gd name="connsiteY66" fmla="*/ 788914 h 3232926"/>
              <a:gd name="connsiteX67" fmla="*/ 1143805 w 2287608"/>
              <a:gd name="connsiteY67" fmla="*/ 785739 h 3232926"/>
              <a:gd name="connsiteX68" fmla="*/ 1139308 w 2287608"/>
              <a:gd name="connsiteY68" fmla="*/ 784302 h 3232926"/>
              <a:gd name="connsiteX69" fmla="*/ 2069415 w 2287608"/>
              <a:gd name="connsiteY69" fmla="*/ 1032514 h 3232926"/>
              <a:gd name="connsiteX70" fmla="*/ 1858661 w 2287608"/>
              <a:gd name="connsiteY70" fmla="*/ 864289 h 3232926"/>
              <a:gd name="connsiteX71" fmla="*/ 1178281 w 2287608"/>
              <a:gd name="connsiteY71" fmla="*/ 774715 h 3232926"/>
              <a:gd name="connsiteX72" fmla="*/ 1152796 w 2287608"/>
              <a:gd name="connsiteY72" fmla="*/ 782864 h 3232926"/>
              <a:gd name="connsiteX73" fmla="*/ 1147297 w 2287608"/>
              <a:gd name="connsiteY73" fmla="*/ 779690 h 3232926"/>
              <a:gd name="connsiteX74" fmla="*/ 1148300 w 2287608"/>
              <a:gd name="connsiteY74" fmla="*/ 784303 h 3232926"/>
              <a:gd name="connsiteX75" fmla="*/ 1143804 w 2287608"/>
              <a:gd name="connsiteY75" fmla="*/ 785740 h 3232926"/>
              <a:gd name="connsiteX76" fmla="*/ 1149304 w 2287608"/>
              <a:gd name="connsiteY76" fmla="*/ 788915 h 3232926"/>
              <a:gd name="connsiteX77" fmla="*/ 1154988 w 2287608"/>
              <a:gd name="connsiteY77" fmla="*/ 815060 h 3232926"/>
              <a:gd name="connsiteX78" fmla="*/ 1572751 w 2287608"/>
              <a:gd name="connsiteY78" fmla="*/ 1359500 h 3232926"/>
              <a:gd name="connsiteX79" fmla="*/ 1996989 w 2287608"/>
              <a:gd name="connsiteY79" fmla="*/ 1479473 h 3232926"/>
              <a:gd name="connsiteX80" fmla="*/ 2253131 w 2287608"/>
              <a:gd name="connsiteY80" fmla="*/ 1449073 h 3232926"/>
              <a:gd name="connsiteX81" fmla="*/ 2278616 w 2287608"/>
              <a:gd name="connsiteY81" fmla="*/ 1440924 h 3232926"/>
              <a:gd name="connsiteX82" fmla="*/ 2284115 w 2287608"/>
              <a:gd name="connsiteY82" fmla="*/ 1444099 h 3232926"/>
              <a:gd name="connsiteX83" fmla="*/ 2283112 w 2287608"/>
              <a:gd name="connsiteY83" fmla="*/ 1439486 h 3232926"/>
              <a:gd name="connsiteX84" fmla="*/ 2287608 w 2287608"/>
              <a:gd name="connsiteY84" fmla="*/ 1438048 h 3232926"/>
              <a:gd name="connsiteX85" fmla="*/ 2282109 w 2287608"/>
              <a:gd name="connsiteY85" fmla="*/ 1434874 h 3232926"/>
              <a:gd name="connsiteX86" fmla="*/ 2276424 w 2287608"/>
              <a:gd name="connsiteY86" fmla="*/ 1408729 h 3232926"/>
              <a:gd name="connsiteX87" fmla="*/ 2069415 w 2287608"/>
              <a:gd name="connsiteY87" fmla="*/ 1032514 h 3232926"/>
              <a:gd name="connsiteX88" fmla="*/ 1140311 w 2287608"/>
              <a:gd name="connsiteY88" fmla="*/ 35676 h 3232926"/>
              <a:gd name="connsiteX89" fmla="*/ 1134812 w 2287608"/>
              <a:gd name="connsiteY89" fmla="*/ 38850 h 3232926"/>
              <a:gd name="connsiteX90" fmla="*/ 1109328 w 2287608"/>
              <a:gd name="connsiteY90" fmla="*/ 30701 h 3232926"/>
              <a:gd name="connsiteX91" fmla="*/ 428948 w 2287608"/>
              <a:gd name="connsiteY91" fmla="*/ 120275 h 3232926"/>
              <a:gd name="connsiteX92" fmla="*/ 11185 w 2287608"/>
              <a:gd name="connsiteY92" fmla="*/ 664715 h 3232926"/>
              <a:gd name="connsiteX93" fmla="*/ 5499 w 2287608"/>
              <a:gd name="connsiteY93" fmla="*/ 690860 h 3232926"/>
              <a:gd name="connsiteX94" fmla="*/ 0 w 2287608"/>
              <a:gd name="connsiteY94" fmla="*/ 694034 h 3232926"/>
              <a:gd name="connsiteX95" fmla="*/ 4497 w 2287608"/>
              <a:gd name="connsiteY95" fmla="*/ 695472 h 3232926"/>
              <a:gd name="connsiteX96" fmla="*/ 3493 w 2287608"/>
              <a:gd name="connsiteY96" fmla="*/ 700085 h 3232926"/>
              <a:gd name="connsiteX97" fmla="*/ 8992 w 2287608"/>
              <a:gd name="connsiteY97" fmla="*/ 696910 h 3232926"/>
              <a:gd name="connsiteX98" fmla="*/ 34477 w 2287608"/>
              <a:gd name="connsiteY98" fmla="*/ 705059 h 3232926"/>
              <a:gd name="connsiteX99" fmla="*/ 290620 w 2287608"/>
              <a:gd name="connsiteY99" fmla="*/ 735459 h 3232926"/>
              <a:gd name="connsiteX100" fmla="*/ 714857 w 2287608"/>
              <a:gd name="connsiteY100" fmla="*/ 615486 h 3232926"/>
              <a:gd name="connsiteX101" fmla="*/ 1132621 w 2287608"/>
              <a:gd name="connsiteY101" fmla="*/ 71046 h 3232926"/>
              <a:gd name="connsiteX102" fmla="*/ 1138305 w 2287608"/>
              <a:gd name="connsiteY102" fmla="*/ 44901 h 3232926"/>
              <a:gd name="connsiteX103" fmla="*/ 1143805 w 2287608"/>
              <a:gd name="connsiteY103" fmla="*/ 41726 h 3232926"/>
              <a:gd name="connsiteX104" fmla="*/ 1139308 w 2287608"/>
              <a:gd name="connsiteY104" fmla="*/ 40289 h 3232926"/>
              <a:gd name="connsiteX105" fmla="*/ 2069415 w 2287608"/>
              <a:gd name="connsiteY105" fmla="*/ 288501 h 3232926"/>
              <a:gd name="connsiteX106" fmla="*/ 1858661 w 2287608"/>
              <a:gd name="connsiteY106" fmla="*/ 120276 h 3232926"/>
              <a:gd name="connsiteX107" fmla="*/ 1178281 w 2287608"/>
              <a:gd name="connsiteY107" fmla="*/ 30702 h 3232926"/>
              <a:gd name="connsiteX108" fmla="*/ 1152796 w 2287608"/>
              <a:gd name="connsiteY108" fmla="*/ 38850 h 3232926"/>
              <a:gd name="connsiteX109" fmla="*/ 1147297 w 2287608"/>
              <a:gd name="connsiteY109" fmla="*/ 35676 h 3232926"/>
              <a:gd name="connsiteX110" fmla="*/ 1148300 w 2287608"/>
              <a:gd name="connsiteY110" fmla="*/ 40290 h 3232926"/>
              <a:gd name="connsiteX111" fmla="*/ 1143804 w 2287608"/>
              <a:gd name="connsiteY111" fmla="*/ 41727 h 3232926"/>
              <a:gd name="connsiteX112" fmla="*/ 1149304 w 2287608"/>
              <a:gd name="connsiteY112" fmla="*/ 44901 h 3232926"/>
              <a:gd name="connsiteX113" fmla="*/ 1154988 w 2287608"/>
              <a:gd name="connsiteY113" fmla="*/ 71046 h 3232926"/>
              <a:gd name="connsiteX114" fmla="*/ 1572751 w 2287608"/>
              <a:gd name="connsiteY114" fmla="*/ 615486 h 3232926"/>
              <a:gd name="connsiteX115" fmla="*/ 1996989 w 2287608"/>
              <a:gd name="connsiteY115" fmla="*/ 735460 h 3232926"/>
              <a:gd name="connsiteX116" fmla="*/ 2253131 w 2287608"/>
              <a:gd name="connsiteY116" fmla="*/ 705060 h 3232926"/>
              <a:gd name="connsiteX117" fmla="*/ 2278616 w 2287608"/>
              <a:gd name="connsiteY117" fmla="*/ 696911 h 3232926"/>
              <a:gd name="connsiteX118" fmla="*/ 2284115 w 2287608"/>
              <a:gd name="connsiteY118" fmla="*/ 700086 h 3232926"/>
              <a:gd name="connsiteX119" fmla="*/ 2283112 w 2287608"/>
              <a:gd name="connsiteY119" fmla="*/ 695473 h 3232926"/>
              <a:gd name="connsiteX120" fmla="*/ 2287608 w 2287608"/>
              <a:gd name="connsiteY120" fmla="*/ 694035 h 3232926"/>
              <a:gd name="connsiteX121" fmla="*/ 2282109 w 2287608"/>
              <a:gd name="connsiteY121" fmla="*/ 690860 h 3232926"/>
              <a:gd name="connsiteX122" fmla="*/ 2276424 w 2287608"/>
              <a:gd name="connsiteY122" fmla="*/ 664716 h 3232926"/>
              <a:gd name="connsiteX123" fmla="*/ 2069415 w 2287608"/>
              <a:gd name="connsiteY123" fmla="*/ 288501 h 3232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</a:cxnLst>
            <a:rect l="l" t="t" r="r" b="b"/>
            <a:pathLst>
              <a:path w="2287608" h="3232926">
                <a:moveTo>
                  <a:pt x="1143804" y="1916209"/>
                </a:moveTo>
                <a:lnTo>
                  <a:pt x="1140311" y="1919384"/>
                </a:lnTo>
                <a:lnTo>
                  <a:pt x="1136818" y="1916209"/>
                </a:lnTo>
                <a:lnTo>
                  <a:pt x="1136818" y="1922559"/>
                </a:lnTo>
                <a:lnTo>
                  <a:pt x="1117018" y="1940554"/>
                </a:lnTo>
                <a:cubicBezTo>
                  <a:pt x="954760" y="2102813"/>
                  <a:pt x="854401" y="2326970"/>
                  <a:pt x="854401" y="2574568"/>
                </a:cubicBezTo>
                <a:cubicBezTo>
                  <a:pt x="854401" y="2822165"/>
                  <a:pt x="954760" y="3046323"/>
                  <a:pt x="1117018" y="3208581"/>
                </a:cubicBezTo>
                <a:lnTo>
                  <a:pt x="1136818" y="3226577"/>
                </a:lnTo>
                <a:lnTo>
                  <a:pt x="1136818" y="3232926"/>
                </a:lnTo>
                <a:lnTo>
                  <a:pt x="1140311" y="3229751"/>
                </a:lnTo>
                <a:lnTo>
                  <a:pt x="1143804" y="3232926"/>
                </a:lnTo>
                <a:lnTo>
                  <a:pt x="1143804" y="3226577"/>
                </a:lnTo>
                <a:lnTo>
                  <a:pt x="1163604" y="3208581"/>
                </a:lnTo>
                <a:cubicBezTo>
                  <a:pt x="1325862" y="3046323"/>
                  <a:pt x="1426221" y="2822165"/>
                  <a:pt x="1426221" y="2574567"/>
                </a:cubicBezTo>
                <a:cubicBezTo>
                  <a:pt x="1426221" y="2326970"/>
                  <a:pt x="1325862" y="2102812"/>
                  <a:pt x="1163604" y="1940554"/>
                </a:cubicBezTo>
                <a:lnTo>
                  <a:pt x="1143804" y="1922558"/>
                </a:lnTo>
                <a:close/>
                <a:moveTo>
                  <a:pt x="1140312" y="1494239"/>
                </a:moveTo>
                <a:lnTo>
                  <a:pt x="1134813" y="1497413"/>
                </a:lnTo>
                <a:lnTo>
                  <a:pt x="1109328" y="1489264"/>
                </a:lnTo>
                <a:cubicBezTo>
                  <a:pt x="887680" y="1429874"/>
                  <a:pt x="643374" y="1455039"/>
                  <a:pt x="428947" y="1578838"/>
                </a:cubicBezTo>
                <a:cubicBezTo>
                  <a:pt x="214522" y="1702637"/>
                  <a:pt x="70575" y="1901629"/>
                  <a:pt x="11185" y="2123278"/>
                </a:cubicBezTo>
                <a:lnTo>
                  <a:pt x="5499" y="2149423"/>
                </a:lnTo>
                <a:lnTo>
                  <a:pt x="0" y="2152597"/>
                </a:lnTo>
                <a:lnTo>
                  <a:pt x="4497" y="2154035"/>
                </a:lnTo>
                <a:lnTo>
                  <a:pt x="3493" y="2158648"/>
                </a:lnTo>
                <a:lnTo>
                  <a:pt x="8992" y="2155473"/>
                </a:lnTo>
                <a:lnTo>
                  <a:pt x="34477" y="2163622"/>
                </a:lnTo>
                <a:cubicBezTo>
                  <a:pt x="117596" y="2185894"/>
                  <a:pt x="203900" y="2196274"/>
                  <a:pt x="290620" y="2194022"/>
                </a:cubicBezTo>
                <a:cubicBezTo>
                  <a:pt x="435153" y="2190268"/>
                  <a:pt x="580841" y="2151423"/>
                  <a:pt x="714858" y="2074049"/>
                </a:cubicBezTo>
                <a:cubicBezTo>
                  <a:pt x="929283" y="1950250"/>
                  <a:pt x="1073230" y="1751258"/>
                  <a:pt x="1132621" y="1529609"/>
                </a:cubicBezTo>
                <a:lnTo>
                  <a:pt x="1138305" y="1503464"/>
                </a:lnTo>
                <a:lnTo>
                  <a:pt x="1143804" y="1500289"/>
                </a:lnTo>
                <a:lnTo>
                  <a:pt x="1139308" y="1498852"/>
                </a:lnTo>
                <a:close/>
                <a:moveTo>
                  <a:pt x="2069415" y="1747063"/>
                </a:moveTo>
                <a:cubicBezTo>
                  <a:pt x="2009570" y="1682261"/>
                  <a:pt x="1939071" y="1625262"/>
                  <a:pt x="1858661" y="1578837"/>
                </a:cubicBezTo>
                <a:cubicBezTo>
                  <a:pt x="1644235" y="1455038"/>
                  <a:pt x="1399929" y="1429873"/>
                  <a:pt x="1178281" y="1489263"/>
                </a:cubicBezTo>
                <a:lnTo>
                  <a:pt x="1152796" y="1497412"/>
                </a:lnTo>
                <a:lnTo>
                  <a:pt x="1147297" y="1494238"/>
                </a:lnTo>
                <a:lnTo>
                  <a:pt x="1148300" y="1498851"/>
                </a:lnTo>
                <a:lnTo>
                  <a:pt x="1143804" y="1500288"/>
                </a:lnTo>
                <a:lnTo>
                  <a:pt x="1149304" y="1503463"/>
                </a:lnTo>
                <a:lnTo>
                  <a:pt x="1154988" y="1529608"/>
                </a:lnTo>
                <a:cubicBezTo>
                  <a:pt x="1214379" y="1751257"/>
                  <a:pt x="1358325" y="1950249"/>
                  <a:pt x="1572751" y="2074048"/>
                </a:cubicBezTo>
                <a:cubicBezTo>
                  <a:pt x="1706767" y="2151422"/>
                  <a:pt x="1852455" y="2190267"/>
                  <a:pt x="1996989" y="2194021"/>
                </a:cubicBezTo>
                <a:cubicBezTo>
                  <a:pt x="2083709" y="2196273"/>
                  <a:pt x="2170013" y="2185893"/>
                  <a:pt x="2253131" y="2163621"/>
                </a:cubicBezTo>
                <a:lnTo>
                  <a:pt x="2278616" y="2155472"/>
                </a:lnTo>
                <a:lnTo>
                  <a:pt x="2284115" y="2158647"/>
                </a:lnTo>
                <a:lnTo>
                  <a:pt x="2283112" y="2154034"/>
                </a:lnTo>
                <a:lnTo>
                  <a:pt x="2287608" y="2152596"/>
                </a:lnTo>
                <a:lnTo>
                  <a:pt x="2282109" y="2149422"/>
                </a:lnTo>
                <a:lnTo>
                  <a:pt x="2276424" y="2123277"/>
                </a:lnTo>
                <a:cubicBezTo>
                  <a:pt x="2239306" y="1984747"/>
                  <a:pt x="2169157" y="1855067"/>
                  <a:pt x="2069415" y="1747063"/>
                </a:cubicBezTo>
                <a:close/>
                <a:moveTo>
                  <a:pt x="1140311" y="779689"/>
                </a:moveTo>
                <a:lnTo>
                  <a:pt x="1134812" y="782863"/>
                </a:lnTo>
                <a:lnTo>
                  <a:pt x="1109328" y="774714"/>
                </a:lnTo>
                <a:cubicBezTo>
                  <a:pt x="887679" y="715324"/>
                  <a:pt x="643374" y="740489"/>
                  <a:pt x="428947" y="864288"/>
                </a:cubicBezTo>
                <a:cubicBezTo>
                  <a:pt x="214522" y="988087"/>
                  <a:pt x="70575" y="1187079"/>
                  <a:pt x="11185" y="1408728"/>
                </a:cubicBezTo>
                <a:lnTo>
                  <a:pt x="5499" y="1434873"/>
                </a:lnTo>
                <a:lnTo>
                  <a:pt x="0" y="1438047"/>
                </a:lnTo>
                <a:lnTo>
                  <a:pt x="4497" y="1439485"/>
                </a:lnTo>
                <a:lnTo>
                  <a:pt x="3493" y="1444098"/>
                </a:lnTo>
                <a:lnTo>
                  <a:pt x="8992" y="1440923"/>
                </a:lnTo>
                <a:lnTo>
                  <a:pt x="34477" y="1449072"/>
                </a:lnTo>
                <a:cubicBezTo>
                  <a:pt x="117595" y="1471344"/>
                  <a:pt x="203900" y="1481724"/>
                  <a:pt x="290620" y="1479472"/>
                </a:cubicBezTo>
                <a:cubicBezTo>
                  <a:pt x="435154" y="1475718"/>
                  <a:pt x="580841" y="1436873"/>
                  <a:pt x="714858" y="1359499"/>
                </a:cubicBezTo>
                <a:cubicBezTo>
                  <a:pt x="929284" y="1235700"/>
                  <a:pt x="1073229" y="1036708"/>
                  <a:pt x="1132621" y="815059"/>
                </a:cubicBezTo>
                <a:lnTo>
                  <a:pt x="1138305" y="788914"/>
                </a:lnTo>
                <a:lnTo>
                  <a:pt x="1143805" y="785739"/>
                </a:lnTo>
                <a:lnTo>
                  <a:pt x="1139308" y="784302"/>
                </a:lnTo>
                <a:close/>
                <a:moveTo>
                  <a:pt x="2069415" y="1032514"/>
                </a:moveTo>
                <a:cubicBezTo>
                  <a:pt x="2009570" y="967712"/>
                  <a:pt x="1939071" y="910714"/>
                  <a:pt x="1858661" y="864289"/>
                </a:cubicBezTo>
                <a:cubicBezTo>
                  <a:pt x="1644235" y="740490"/>
                  <a:pt x="1399929" y="715325"/>
                  <a:pt x="1178281" y="774715"/>
                </a:cubicBezTo>
                <a:lnTo>
                  <a:pt x="1152796" y="782864"/>
                </a:lnTo>
                <a:lnTo>
                  <a:pt x="1147297" y="779690"/>
                </a:lnTo>
                <a:lnTo>
                  <a:pt x="1148300" y="784303"/>
                </a:lnTo>
                <a:lnTo>
                  <a:pt x="1143804" y="785740"/>
                </a:lnTo>
                <a:lnTo>
                  <a:pt x="1149304" y="788915"/>
                </a:lnTo>
                <a:lnTo>
                  <a:pt x="1154988" y="815060"/>
                </a:lnTo>
                <a:cubicBezTo>
                  <a:pt x="1214379" y="1036709"/>
                  <a:pt x="1358325" y="1235701"/>
                  <a:pt x="1572751" y="1359500"/>
                </a:cubicBezTo>
                <a:cubicBezTo>
                  <a:pt x="1706767" y="1436874"/>
                  <a:pt x="1852455" y="1475719"/>
                  <a:pt x="1996989" y="1479473"/>
                </a:cubicBezTo>
                <a:cubicBezTo>
                  <a:pt x="2083709" y="1481725"/>
                  <a:pt x="2170013" y="1471345"/>
                  <a:pt x="2253131" y="1449073"/>
                </a:cubicBezTo>
                <a:lnTo>
                  <a:pt x="2278616" y="1440924"/>
                </a:lnTo>
                <a:lnTo>
                  <a:pt x="2284115" y="1444099"/>
                </a:lnTo>
                <a:lnTo>
                  <a:pt x="2283112" y="1439486"/>
                </a:lnTo>
                <a:lnTo>
                  <a:pt x="2287608" y="1438048"/>
                </a:lnTo>
                <a:lnTo>
                  <a:pt x="2282109" y="1434874"/>
                </a:lnTo>
                <a:lnTo>
                  <a:pt x="2276424" y="1408729"/>
                </a:lnTo>
                <a:cubicBezTo>
                  <a:pt x="2239306" y="1270198"/>
                  <a:pt x="2169157" y="1140518"/>
                  <a:pt x="2069415" y="1032514"/>
                </a:cubicBezTo>
                <a:close/>
                <a:moveTo>
                  <a:pt x="1140311" y="35676"/>
                </a:moveTo>
                <a:lnTo>
                  <a:pt x="1134812" y="38850"/>
                </a:lnTo>
                <a:lnTo>
                  <a:pt x="1109328" y="30701"/>
                </a:lnTo>
                <a:cubicBezTo>
                  <a:pt x="887679" y="-28689"/>
                  <a:pt x="643374" y="-3524"/>
                  <a:pt x="428948" y="120275"/>
                </a:cubicBezTo>
                <a:cubicBezTo>
                  <a:pt x="214521" y="244074"/>
                  <a:pt x="70575" y="443066"/>
                  <a:pt x="11185" y="664715"/>
                </a:cubicBezTo>
                <a:lnTo>
                  <a:pt x="5499" y="690860"/>
                </a:lnTo>
                <a:lnTo>
                  <a:pt x="0" y="694034"/>
                </a:lnTo>
                <a:lnTo>
                  <a:pt x="4497" y="695472"/>
                </a:lnTo>
                <a:lnTo>
                  <a:pt x="3493" y="700085"/>
                </a:lnTo>
                <a:lnTo>
                  <a:pt x="8992" y="696910"/>
                </a:lnTo>
                <a:lnTo>
                  <a:pt x="34477" y="705059"/>
                </a:lnTo>
                <a:cubicBezTo>
                  <a:pt x="117595" y="727331"/>
                  <a:pt x="203900" y="737711"/>
                  <a:pt x="290620" y="735459"/>
                </a:cubicBezTo>
                <a:cubicBezTo>
                  <a:pt x="435154" y="731705"/>
                  <a:pt x="580841" y="692860"/>
                  <a:pt x="714857" y="615486"/>
                </a:cubicBezTo>
                <a:cubicBezTo>
                  <a:pt x="929284" y="491687"/>
                  <a:pt x="1073229" y="292695"/>
                  <a:pt x="1132621" y="71046"/>
                </a:cubicBezTo>
                <a:lnTo>
                  <a:pt x="1138305" y="44901"/>
                </a:lnTo>
                <a:lnTo>
                  <a:pt x="1143805" y="41726"/>
                </a:lnTo>
                <a:lnTo>
                  <a:pt x="1139308" y="40289"/>
                </a:lnTo>
                <a:close/>
                <a:moveTo>
                  <a:pt x="2069415" y="288501"/>
                </a:moveTo>
                <a:cubicBezTo>
                  <a:pt x="2009570" y="223699"/>
                  <a:pt x="1939071" y="166700"/>
                  <a:pt x="1858661" y="120276"/>
                </a:cubicBezTo>
                <a:cubicBezTo>
                  <a:pt x="1644235" y="-3523"/>
                  <a:pt x="1399929" y="-28688"/>
                  <a:pt x="1178281" y="30702"/>
                </a:cubicBezTo>
                <a:lnTo>
                  <a:pt x="1152796" y="38850"/>
                </a:lnTo>
                <a:lnTo>
                  <a:pt x="1147297" y="35676"/>
                </a:lnTo>
                <a:lnTo>
                  <a:pt x="1148300" y="40290"/>
                </a:lnTo>
                <a:lnTo>
                  <a:pt x="1143804" y="41727"/>
                </a:lnTo>
                <a:lnTo>
                  <a:pt x="1149304" y="44901"/>
                </a:lnTo>
                <a:lnTo>
                  <a:pt x="1154988" y="71046"/>
                </a:lnTo>
                <a:cubicBezTo>
                  <a:pt x="1214379" y="292695"/>
                  <a:pt x="1358325" y="491688"/>
                  <a:pt x="1572751" y="615486"/>
                </a:cubicBezTo>
                <a:cubicBezTo>
                  <a:pt x="1706767" y="692860"/>
                  <a:pt x="1852455" y="731705"/>
                  <a:pt x="1996989" y="735460"/>
                </a:cubicBezTo>
                <a:cubicBezTo>
                  <a:pt x="2083709" y="737712"/>
                  <a:pt x="2170013" y="727332"/>
                  <a:pt x="2253131" y="705060"/>
                </a:cubicBezTo>
                <a:lnTo>
                  <a:pt x="2278616" y="696911"/>
                </a:lnTo>
                <a:lnTo>
                  <a:pt x="2284115" y="700086"/>
                </a:lnTo>
                <a:lnTo>
                  <a:pt x="2283112" y="695473"/>
                </a:lnTo>
                <a:lnTo>
                  <a:pt x="2287608" y="694035"/>
                </a:lnTo>
                <a:lnTo>
                  <a:pt x="2282109" y="690860"/>
                </a:lnTo>
                <a:lnTo>
                  <a:pt x="2276424" y="664716"/>
                </a:lnTo>
                <a:cubicBezTo>
                  <a:pt x="2239306" y="526185"/>
                  <a:pt x="2169157" y="396505"/>
                  <a:pt x="2069415" y="288501"/>
                </a:cubicBez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C46C823-4AEE-4D15-A7B7-556599F864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8100000" flipV="1">
            <a:off x="521489" y="5639014"/>
            <a:ext cx="865742" cy="628383"/>
            <a:chOff x="558167" y="958515"/>
            <a:chExt cx="865742" cy="628383"/>
          </a:xfrm>
          <a:solidFill>
            <a:schemeClr val="accent3"/>
          </a:solidFill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FE368E1-8B21-487B-879D-A963091996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8100000" flipH="1">
              <a:off x="558167" y="1122160"/>
              <a:ext cx="464738" cy="464738"/>
            </a:xfrm>
            <a:custGeom>
              <a:avLst/>
              <a:gdLst>
                <a:gd name="connsiteX0" fmla="*/ 446142 w 464738"/>
                <a:gd name="connsiteY0" fmla="*/ 464738 h 464738"/>
                <a:gd name="connsiteX1" fmla="*/ 130673 w 464738"/>
                <a:gd name="connsiteY1" fmla="*/ 334066 h 464738"/>
                <a:gd name="connsiteX2" fmla="*/ 0 w 464738"/>
                <a:gd name="connsiteY2" fmla="*/ 18596 h 464738"/>
                <a:gd name="connsiteX3" fmla="*/ 836 w 464738"/>
                <a:gd name="connsiteY3" fmla="*/ 1089 h 464738"/>
                <a:gd name="connsiteX4" fmla="*/ 606 w 464738"/>
                <a:gd name="connsiteY4" fmla="*/ 859 h 464738"/>
                <a:gd name="connsiteX5" fmla="*/ 848 w 464738"/>
                <a:gd name="connsiteY5" fmla="*/ 848 h 464738"/>
                <a:gd name="connsiteX6" fmla="*/ 859 w 464738"/>
                <a:gd name="connsiteY6" fmla="*/ 606 h 464738"/>
                <a:gd name="connsiteX7" fmla="*/ 1089 w 464738"/>
                <a:gd name="connsiteY7" fmla="*/ 836 h 464738"/>
                <a:gd name="connsiteX8" fmla="*/ 18596 w 464738"/>
                <a:gd name="connsiteY8" fmla="*/ 0 h 464738"/>
                <a:gd name="connsiteX9" fmla="*/ 334066 w 464738"/>
                <a:gd name="connsiteY9" fmla="*/ 130672 h 464738"/>
                <a:gd name="connsiteX10" fmla="*/ 464738 w 464738"/>
                <a:gd name="connsiteY10" fmla="*/ 446142 h 464738"/>
                <a:gd name="connsiteX11" fmla="*/ 463902 w 464738"/>
                <a:gd name="connsiteY11" fmla="*/ 463650 h 464738"/>
                <a:gd name="connsiteX12" fmla="*/ 464132 w 464738"/>
                <a:gd name="connsiteY12" fmla="*/ 463880 h 464738"/>
                <a:gd name="connsiteX13" fmla="*/ 463891 w 464738"/>
                <a:gd name="connsiteY13" fmla="*/ 463892 h 464738"/>
                <a:gd name="connsiteX14" fmla="*/ 463879 w 464738"/>
                <a:gd name="connsiteY14" fmla="*/ 464132 h 464738"/>
                <a:gd name="connsiteX15" fmla="*/ 463650 w 464738"/>
                <a:gd name="connsiteY15" fmla="*/ 463903 h 464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4738" h="464738">
                  <a:moveTo>
                    <a:pt x="446142" y="464738"/>
                  </a:moveTo>
                  <a:cubicBezTo>
                    <a:pt x="331965" y="464738"/>
                    <a:pt x="217787" y="421181"/>
                    <a:pt x="130673" y="334066"/>
                  </a:cubicBezTo>
                  <a:cubicBezTo>
                    <a:pt x="43558" y="246952"/>
                    <a:pt x="1" y="132774"/>
                    <a:pt x="0" y="18596"/>
                  </a:cubicBezTo>
                  <a:lnTo>
                    <a:pt x="836" y="1089"/>
                  </a:lnTo>
                  <a:lnTo>
                    <a:pt x="606" y="859"/>
                  </a:lnTo>
                  <a:lnTo>
                    <a:pt x="848" y="848"/>
                  </a:lnTo>
                  <a:lnTo>
                    <a:pt x="859" y="606"/>
                  </a:lnTo>
                  <a:lnTo>
                    <a:pt x="1089" y="836"/>
                  </a:lnTo>
                  <a:lnTo>
                    <a:pt x="18596" y="0"/>
                  </a:lnTo>
                  <a:cubicBezTo>
                    <a:pt x="132774" y="0"/>
                    <a:pt x="246951" y="43557"/>
                    <a:pt x="334066" y="130672"/>
                  </a:cubicBezTo>
                  <a:cubicBezTo>
                    <a:pt x="421181" y="217787"/>
                    <a:pt x="464738" y="331964"/>
                    <a:pt x="464738" y="446142"/>
                  </a:cubicBezTo>
                  <a:lnTo>
                    <a:pt x="463902" y="463650"/>
                  </a:lnTo>
                  <a:lnTo>
                    <a:pt x="464132" y="463880"/>
                  </a:lnTo>
                  <a:lnTo>
                    <a:pt x="463891" y="463892"/>
                  </a:lnTo>
                  <a:lnTo>
                    <a:pt x="463879" y="464132"/>
                  </a:lnTo>
                  <a:lnTo>
                    <a:pt x="463650" y="46390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8A31684-3F27-4828-8633-A1624B028A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959170" y="958515"/>
              <a:ext cx="464739" cy="464739"/>
            </a:xfrm>
            <a:custGeom>
              <a:avLst/>
              <a:gdLst>
                <a:gd name="connsiteX0" fmla="*/ 464132 w 464739"/>
                <a:gd name="connsiteY0" fmla="*/ 463881 h 464739"/>
                <a:gd name="connsiteX1" fmla="*/ 463891 w 464739"/>
                <a:gd name="connsiteY1" fmla="*/ 463892 h 464739"/>
                <a:gd name="connsiteX2" fmla="*/ 463880 w 464739"/>
                <a:gd name="connsiteY2" fmla="*/ 464132 h 464739"/>
                <a:gd name="connsiteX3" fmla="*/ 463651 w 464739"/>
                <a:gd name="connsiteY3" fmla="*/ 463904 h 464739"/>
                <a:gd name="connsiteX4" fmla="*/ 446142 w 464739"/>
                <a:gd name="connsiteY4" fmla="*/ 464739 h 464739"/>
                <a:gd name="connsiteX5" fmla="*/ 130673 w 464739"/>
                <a:gd name="connsiteY5" fmla="*/ 334067 h 464739"/>
                <a:gd name="connsiteX6" fmla="*/ 0 w 464739"/>
                <a:gd name="connsiteY6" fmla="*/ 18597 h 464739"/>
                <a:gd name="connsiteX7" fmla="*/ 836 w 464739"/>
                <a:gd name="connsiteY7" fmla="*/ 1089 h 464739"/>
                <a:gd name="connsiteX8" fmla="*/ 607 w 464739"/>
                <a:gd name="connsiteY8" fmla="*/ 859 h 464739"/>
                <a:gd name="connsiteX9" fmla="*/ 848 w 464739"/>
                <a:gd name="connsiteY9" fmla="*/ 848 h 464739"/>
                <a:gd name="connsiteX10" fmla="*/ 859 w 464739"/>
                <a:gd name="connsiteY10" fmla="*/ 607 h 464739"/>
                <a:gd name="connsiteX11" fmla="*/ 1089 w 464739"/>
                <a:gd name="connsiteY11" fmla="*/ 836 h 464739"/>
                <a:gd name="connsiteX12" fmla="*/ 18597 w 464739"/>
                <a:gd name="connsiteY12" fmla="*/ 0 h 464739"/>
                <a:gd name="connsiteX13" fmla="*/ 334067 w 464739"/>
                <a:gd name="connsiteY13" fmla="*/ 130672 h 464739"/>
                <a:gd name="connsiteX14" fmla="*/ 464739 w 464739"/>
                <a:gd name="connsiteY14" fmla="*/ 446142 h 464739"/>
                <a:gd name="connsiteX15" fmla="*/ 463903 w 464739"/>
                <a:gd name="connsiteY15" fmla="*/ 463652 h 464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4739" h="464739">
                  <a:moveTo>
                    <a:pt x="464132" y="463881"/>
                  </a:moveTo>
                  <a:lnTo>
                    <a:pt x="463891" y="463892"/>
                  </a:lnTo>
                  <a:lnTo>
                    <a:pt x="463880" y="464132"/>
                  </a:lnTo>
                  <a:lnTo>
                    <a:pt x="463651" y="463904"/>
                  </a:lnTo>
                  <a:lnTo>
                    <a:pt x="446142" y="464739"/>
                  </a:lnTo>
                  <a:cubicBezTo>
                    <a:pt x="331965" y="464739"/>
                    <a:pt x="217787" y="421182"/>
                    <a:pt x="130673" y="334067"/>
                  </a:cubicBezTo>
                  <a:cubicBezTo>
                    <a:pt x="43558" y="246953"/>
                    <a:pt x="1" y="132775"/>
                    <a:pt x="0" y="18597"/>
                  </a:cubicBezTo>
                  <a:lnTo>
                    <a:pt x="836" y="1089"/>
                  </a:lnTo>
                  <a:lnTo>
                    <a:pt x="607" y="859"/>
                  </a:lnTo>
                  <a:lnTo>
                    <a:pt x="848" y="848"/>
                  </a:lnTo>
                  <a:lnTo>
                    <a:pt x="859" y="607"/>
                  </a:lnTo>
                  <a:lnTo>
                    <a:pt x="1089" y="836"/>
                  </a:lnTo>
                  <a:lnTo>
                    <a:pt x="18597" y="0"/>
                  </a:lnTo>
                  <a:cubicBezTo>
                    <a:pt x="132775" y="0"/>
                    <a:pt x="246952" y="43557"/>
                    <a:pt x="334067" y="130672"/>
                  </a:cubicBezTo>
                  <a:cubicBezTo>
                    <a:pt x="421182" y="217787"/>
                    <a:pt x="464739" y="331964"/>
                    <a:pt x="464739" y="446142"/>
                  </a:cubicBezTo>
                  <a:lnTo>
                    <a:pt x="463903" y="46365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66CF5CA-BCE0-446B-990C-62FB772ABE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2700000">
            <a:off x="486523" y="3291142"/>
            <a:ext cx="1785983" cy="2208479"/>
            <a:chOff x="2725201" y="4453039"/>
            <a:chExt cx="1785983" cy="2208479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91F38DD-D787-4EE5-931B-C8CC2ED92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rot="10800000" flipH="1">
              <a:off x="3618192" y="4453039"/>
              <a:ext cx="0" cy="22084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6F4E1D11-C91E-45F4-9A4A-EC0243DE76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738439" y="5243393"/>
              <a:ext cx="176093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63D0A83C-B0AD-4E04-B3FE-48D739F6F0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2725201" y="4861779"/>
              <a:ext cx="1785983" cy="1799739"/>
            </a:xfrm>
            <a:custGeom>
              <a:avLst/>
              <a:gdLst>
                <a:gd name="connsiteX0" fmla="*/ 440819 w 1785983"/>
                <a:gd name="connsiteY0" fmla="*/ 59 h 1799739"/>
                <a:gd name="connsiteX1" fmla="*/ 845918 w 1785983"/>
                <a:gd name="connsiteY1" fmla="*/ 261596 h 1799739"/>
                <a:gd name="connsiteX2" fmla="*/ 892992 w 1785983"/>
                <a:gd name="connsiteY2" fmla="*/ 360758 h 1799739"/>
                <a:gd name="connsiteX3" fmla="*/ 892992 w 1785983"/>
                <a:gd name="connsiteY3" fmla="*/ 365372 h 1799739"/>
                <a:gd name="connsiteX4" fmla="*/ 940065 w 1785983"/>
                <a:gd name="connsiteY4" fmla="*/ 266212 h 1799739"/>
                <a:gd name="connsiteX5" fmla="*/ 1406106 w 1785983"/>
                <a:gd name="connsiteY5" fmla="*/ 8338 h 1799739"/>
                <a:gd name="connsiteX6" fmla="*/ 1022901 w 1785983"/>
                <a:gd name="connsiteY6" fmla="*/ 1699451 h 1799739"/>
                <a:gd name="connsiteX7" fmla="*/ 892991 w 1785983"/>
                <a:gd name="connsiteY7" fmla="*/ 1799739 h 1799739"/>
                <a:gd name="connsiteX8" fmla="*/ 892991 w 1785983"/>
                <a:gd name="connsiteY8" fmla="*/ 1795123 h 1799739"/>
                <a:gd name="connsiteX9" fmla="*/ 763082 w 1785983"/>
                <a:gd name="connsiteY9" fmla="*/ 1694835 h 1799739"/>
                <a:gd name="connsiteX10" fmla="*/ 379877 w 1785983"/>
                <a:gd name="connsiteY10" fmla="*/ 3722 h 1799739"/>
                <a:gd name="connsiteX11" fmla="*/ 440819 w 1785983"/>
                <a:gd name="connsiteY11" fmla="*/ 59 h 1799739"/>
                <a:gd name="connsiteX0" fmla="*/ 440819 w 1785983"/>
                <a:gd name="connsiteY0" fmla="*/ 59 h 1849891"/>
                <a:gd name="connsiteX1" fmla="*/ 845918 w 1785983"/>
                <a:gd name="connsiteY1" fmla="*/ 261596 h 1849891"/>
                <a:gd name="connsiteX2" fmla="*/ 892992 w 1785983"/>
                <a:gd name="connsiteY2" fmla="*/ 360758 h 1849891"/>
                <a:gd name="connsiteX3" fmla="*/ 892992 w 1785983"/>
                <a:gd name="connsiteY3" fmla="*/ 365372 h 1849891"/>
                <a:gd name="connsiteX4" fmla="*/ 940065 w 1785983"/>
                <a:gd name="connsiteY4" fmla="*/ 266212 h 1849891"/>
                <a:gd name="connsiteX5" fmla="*/ 1406106 w 1785983"/>
                <a:gd name="connsiteY5" fmla="*/ 8338 h 1849891"/>
                <a:gd name="connsiteX6" fmla="*/ 1022901 w 1785983"/>
                <a:gd name="connsiteY6" fmla="*/ 1699451 h 1849891"/>
                <a:gd name="connsiteX7" fmla="*/ 892991 w 1785983"/>
                <a:gd name="connsiteY7" fmla="*/ 1799739 h 1849891"/>
                <a:gd name="connsiteX8" fmla="*/ 838223 w 1785983"/>
                <a:gd name="connsiteY8" fmla="*/ 1849891 h 1849891"/>
                <a:gd name="connsiteX9" fmla="*/ 763082 w 1785983"/>
                <a:gd name="connsiteY9" fmla="*/ 1694835 h 1849891"/>
                <a:gd name="connsiteX10" fmla="*/ 379877 w 1785983"/>
                <a:gd name="connsiteY10" fmla="*/ 3722 h 1849891"/>
                <a:gd name="connsiteX11" fmla="*/ 440819 w 1785983"/>
                <a:gd name="connsiteY11" fmla="*/ 59 h 1849891"/>
                <a:gd name="connsiteX0" fmla="*/ 440819 w 1785983"/>
                <a:gd name="connsiteY0" fmla="*/ 59 h 1799739"/>
                <a:gd name="connsiteX1" fmla="*/ 845918 w 1785983"/>
                <a:gd name="connsiteY1" fmla="*/ 261596 h 1799739"/>
                <a:gd name="connsiteX2" fmla="*/ 892992 w 1785983"/>
                <a:gd name="connsiteY2" fmla="*/ 360758 h 1799739"/>
                <a:gd name="connsiteX3" fmla="*/ 892992 w 1785983"/>
                <a:gd name="connsiteY3" fmla="*/ 365372 h 1799739"/>
                <a:gd name="connsiteX4" fmla="*/ 940065 w 1785983"/>
                <a:gd name="connsiteY4" fmla="*/ 266212 h 1799739"/>
                <a:gd name="connsiteX5" fmla="*/ 1406106 w 1785983"/>
                <a:gd name="connsiteY5" fmla="*/ 8338 h 1799739"/>
                <a:gd name="connsiteX6" fmla="*/ 1022901 w 1785983"/>
                <a:gd name="connsiteY6" fmla="*/ 1699451 h 1799739"/>
                <a:gd name="connsiteX7" fmla="*/ 892991 w 1785983"/>
                <a:gd name="connsiteY7" fmla="*/ 1799739 h 1799739"/>
                <a:gd name="connsiteX8" fmla="*/ 763082 w 1785983"/>
                <a:gd name="connsiteY8" fmla="*/ 1694835 h 1799739"/>
                <a:gd name="connsiteX9" fmla="*/ 379877 w 1785983"/>
                <a:gd name="connsiteY9" fmla="*/ 3722 h 1799739"/>
                <a:gd name="connsiteX10" fmla="*/ 440819 w 1785983"/>
                <a:gd name="connsiteY10" fmla="*/ 59 h 1799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85983" h="1799739">
                  <a:moveTo>
                    <a:pt x="440819" y="59"/>
                  </a:moveTo>
                  <a:cubicBezTo>
                    <a:pt x="584367" y="2557"/>
                    <a:pt x="735105" y="83293"/>
                    <a:pt x="845918" y="261596"/>
                  </a:cubicBezTo>
                  <a:lnTo>
                    <a:pt x="892992" y="360758"/>
                  </a:lnTo>
                  <a:lnTo>
                    <a:pt x="892992" y="365372"/>
                  </a:lnTo>
                  <a:lnTo>
                    <a:pt x="940065" y="266212"/>
                  </a:lnTo>
                  <a:cubicBezTo>
                    <a:pt x="1066709" y="62437"/>
                    <a:pt x="1245499" y="-13903"/>
                    <a:pt x="1406106" y="8338"/>
                  </a:cubicBezTo>
                  <a:cubicBezTo>
                    <a:pt x="1827702" y="66720"/>
                    <a:pt x="2124001" y="804388"/>
                    <a:pt x="1022901" y="1699451"/>
                  </a:cubicBezTo>
                  <a:lnTo>
                    <a:pt x="892991" y="1799739"/>
                  </a:lnTo>
                  <a:lnTo>
                    <a:pt x="763082" y="1694835"/>
                  </a:lnTo>
                  <a:cubicBezTo>
                    <a:pt x="-338018" y="799772"/>
                    <a:pt x="-41719" y="62104"/>
                    <a:pt x="379877" y="3722"/>
                  </a:cubicBezTo>
                  <a:cubicBezTo>
                    <a:pt x="399953" y="942"/>
                    <a:pt x="420313" y="-298"/>
                    <a:pt x="440819" y="59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  <a:latin typeface="Bell MT" panose="02020503060305020303" pitchFamily="18" charset="0"/>
              </a:endParaRPr>
            </a:p>
          </p:txBody>
        </p:sp>
        <p:sp>
          <p:nvSpPr>
            <p:cNvPr id="35" name="Rectangle 30">
              <a:extLst>
                <a:ext uri="{FF2B5EF4-FFF2-40B4-BE49-F238E27FC236}">
                  <a16:creationId xmlns:a16="http://schemas.microsoft.com/office/drawing/2014/main" id="{AF60A4C7-053A-4E00-9224-C9C9CAA542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124232" y="5447997"/>
              <a:ext cx="987915" cy="987915"/>
            </a:xfrm>
            <a:custGeom>
              <a:avLst/>
              <a:gdLst>
                <a:gd name="connsiteX0" fmla="*/ 0 w 1302493"/>
                <a:gd name="connsiteY0" fmla="*/ 0 h 1302493"/>
                <a:gd name="connsiteX1" fmla="*/ 1302493 w 1302493"/>
                <a:gd name="connsiteY1" fmla="*/ 0 h 1302493"/>
                <a:gd name="connsiteX2" fmla="*/ 1302493 w 1302493"/>
                <a:gd name="connsiteY2" fmla="*/ 1302493 h 1302493"/>
                <a:gd name="connsiteX3" fmla="*/ 0 w 1302493"/>
                <a:gd name="connsiteY3" fmla="*/ 1302493 h 1302493"/>
                <a:gd name="connsiteX4" fmla="*/ 0 w 1302493"/>
                <a:gd name="connsiteY4" fmla="*/ 0 h 1302493"/>
                <a:gd name="connsiteX0" fmla="*/ 1302493 w 1393933"/>
                <a:gd name="connsiteY0" fmla="*/ 1302493 h 1393933"/>
                <a:gd name="connsiteX1" fmla="*/ 0 w 1393933"/>
                <a:gd name="connsiteY1" fmla="*/ 1302493 h 1393933"/>
                <a:gd name="connsiteX2" fmla="*/ 0 w 1393933"/>
                <a:gd name="connsiteY2" fmla="*/ 0 h 1393933"/>
                <a:gd name="connsiteX3" fmla="*/ 1302493 w 1393933"/>
                <a:gd name="connsiteY3" fmla="*/ 0 h 1393933"/>
                <a:gd name="connsiteX4" fmla="*/ 1393933 w 1393933"/>
                <a:gd name="connsiteY4" fmla="*/ 1393933 h 1393933"/>
                <a:gd name="connsiteX0" fmla="*/ 0 w 1393933"/>
                <a:gd name="connsiteY0" fmla="*/ 1302493 h 1393933"/>
                <a:gd name="connsiteX1" fmla="*/ 0 w 1393933"/>
                <a:gd name="connsiteY1" fmla="*/ 0 h 1393933"/>
                <a:gd name="connsiteX2" fmla="*/ 1302493 w 1393933"/>
                <a:gd name="connsiteY2" fmla="*/ 0 h 1393933"/>
                <a:gd name="connsiteX3" fmla="*/ 1393933 w 1393933"/>
                <a:gd name="connsiteY3" fmla="*/ 1393933 h 1393933"/>
                <a:gd name="connsiteX0" fmla="*/ 0 w 1302493"/>
                <a:gd name="connsiteY0" fmla="*/ 1302493 h 1302493"/>
                <a:gd name="connsiteX1" fmla="*/ 0 w 1302493"/>
                <a:gd name="connsiteY1" fmla="*/ 0 h 1302493"/>
                <a:gd name="connsiteX2" fmla="*/ 1302493 w 1302493"/>
                <a:gd name="connsiteY2" fmla="*/ 0 h 1302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02493" h="1302493">
                  <a:moveTo>
                    <a:pt x="0" y="1302493"/>
                  </a:moveTo>
                  <a:lnTo>
                    <a:pt x="0" y="0"/>
                  </a:lnTo>
                  <a:lnTo>
                    <a:pt x="1302493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0">
              <a:extLst>
                <a:ext uri="{FF2B5EF4-FFF2-40B4-BE49-F238E27FC236}">
                  <a16:creationId xmlns:a16="http://schemas.microsoft.com/office/drawing/2014/main" id="{C90A005E-7D6C-4543-AE86-10F5BA1C0F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315029" y="5983110"/>
              <a:ext cx="606323" cy="606323"/>
            </a:xfrm>
            <a:custGeom>
              <a:avLst/>
              <a:gdLst>
                <a:gd name="connsiteX0" fmla="*/ 0 w 1302493"/>
                <a:gd name="connsiteY0" fmla="*/ 0 h 1302493"/>
                <a:gd name="connsiteX1" fmla="*/ 1302493 w 1302493"/>
                <a:gd name="connsiteY1" fmla="*/ 0 h 1302493"/>
                <a:gd name="connsiteX2" fmla="*/ 1302493 w 1302493"/>
                <a:gd name="connsiteY2" fmla="*/ 1302493 h 1302493"/>
                <a:gd name="connsiteX3" fmla="*/ 0 w 1302493"/>
                <a:gd name="connsiteY3" fmla="*/ 1302493 h 1302493"/>
                <a:gd name="connsiteX4" fmla="*/ 0 w 1302493"/>
                <a:gd name="connsiteY4" fmla="*/ 0 h 1302493"/>
                <a:gd name="connsiteX0" fmla="*/ 1302493 w 1393933"/>
                <a:gd name="connsiteY0" fmla="*/ 1302493 h 1393933"/>
                <a:gd name="connsiteX1" fmla="*/ 0 w 1393933"/>
                <a:gd name="connsiteY1" fmla="*/ 1302493 h 1393933"/>
                <a:gd name="connsiteX2" fmla="*/ 0 w 1393933"/>
                <a:gd name="connsiteY2" fmla="*/ 0 h 1393933"/>
                <a:gd name="connsiteX3" fmla="*/ 1302493 w 1393933"/>
                <a:gd name="connsiteY3" fmla="*/ 0 h 1393933"/>
                <a:gd name="connsiteX4" fmla="*/ 1393933 w 1393933"/>
                <a:gd name="connsiteY4" fmla="*/ 1393933 h 1393933"/>
                <a:gd name="connsiteX0" fmla="*/ 0 w 1393933"/>
                <a:gd name="connsiteY0" fmla="*/ 1302493 h 1393933"/>
                <a:gd name="connsiteX1" fmla="*/ 0 w 1393933"/>
                <a:gd name="connsiteY1" fmla="*/ 0 h 1393933"/>
                <a:gd name="connsiteX2" fmla="*/ 1302493 w 1393933"/>
                <a:gd name="connsiteY2" fmla="*/ 0 h 1393933"/>
                <a:gd name="connsiteX3" fmla="*/ 1393933 w 1393933"/>
                <a:gd name="connsiteY3" fmla="*/ 1393933 h 1393933"/>
                <a:gd name="connsiteX0" fmla="*/ 0 w 1302493"/>
                <a:gd name="connsiteY0" fmla="*/ 1302493 h 1302493"/>
                <a:gd name="connsiteX1" fmla="*/ 0 w 1302493"/>
                <a:gd name="connsiteY1" fmla="*/ 0 h 1302493"/>
                <a:gd name="connsiteX2" fmla="*/ 1302493 w 1302493"/>
                <a:gd name="connsiteY2" fmla="*/ 0 h 1302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02493" h="1302493">
                  <a:moveTo>
                    <a:pt x="0" y="1302493"/>
                  </a:moveTo>
                  <a:lnTo>
                    <a:pt x="0" y="0"/>
                  </a:lnTo>
                  <a:lnTo>
                    <a:pt x="1302493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C174C2C-9AC5-4D2F-B12B-8AD9BE8773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 flipV="1">
            <a:off x="473803" y="5280732"/>
            <a:ext cx="864005" cy="1032464"/>
            <a:chOff x="2207971" y="2384401"/>
            <a:chExt cx="864005" cy="1032464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F2A1D572-4E75-4B18-83CD-369937018B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>
              <a:off x="2207971" y="2856305"/>
              <a:ext cx="464739" cy="464739"/>
            </a:xfrm>
            <a:custGeom>
              <a:avLst/>
              <a:gdLst>
                <a:gd name="connsiteX0" fmla="*/ 464132 w 464739"/>
                <a:gd name="connsiteY0" fmla="*/ 463881 h 464739"/>
                <a:gd name="connsiteX1" fmla="*/ 463891 w 464739"/>
                <a:gd name="connsiteY1" fmla="*/ 463892 h 464739"/>
                <a:gd name="connsiteX2" fmla="*/ 463880 w 464739"/>
                <a:gd name="connsiteY2" fmla="*/ 464132 h 464739"/>
                <a:gd name="connsiteX3" fmla="*/ 463651 w 464739"/>
                <a:gd name="connsiteY3" fmla="*/ 463904 h 464739"/>
                <a:gd name="connsiteX4" fmla="*/ 446142 w 464739"/>
                <a:gd name="connsiteY4" fmla="*/ 464739 h 464739"/>
                <a:gd name="connsiteX5" fmla="*/ 130673 w 464739"/>
                <a:gd name="connsiteY5" fmla="*/ 334067 h 464739"/>
                <a:gd name="connsiteX6" fmla="*/ 0 w 464739"/>
                <a:gd name="connsiteY6" fmla="*/ 18597 h 464739"/>
                <a:gd name="connsiteX7" fmla="*/ 836 w 464739"/>
                <a:gd name="connsiteY7" fmla="*/ 1089 h 464739"/>
                <a:gd name="connsiteX8" fmla="*/ 607 w 464739"/>
                <a:gd name="connsiteY8" fmla="*/ 859 h 464739"/>
                <a:gd name="connsiteX9" fmla="*/ 848 w 464739"/>
                <a:gd name="connsiteY9" fmla="*/ 848 h 464739"/>
                <a:gd name="connsiteX10" fmla="*/ 859 w 464739"/>
                <a:gd name="connsiteY10" fmla="*/ 607 h 464739"/>
                <a:gd name="connsiteX11" fmla="*/ 1089 w 464739"/>
                <a:gd name="connsiteY11" fmla="*/ 836 h 464739"/>
                <a:gd name="connsiteX12" fmla="*/ 18597 w 464739"/>
                <a:gd name="connsiteY12" fmla="*/ 0 h 464739"/>
                <a:gd name="connsiteX13" fmla="*/ 334067 w 464739"/>
                <a:gd name="connsiteY13" fmla="*/ 130672 h 464739"/>
                <a:gd name="connsiteX14" fmla="*/ 464739 w 464739"/>
                <a:gd name="connsiteY14" fmla="*/ 446142 h 464739"/>
                <a:gd name="connsiteX15" fmla="*/ 463903 w 464739"/>
                <a:gd name="connsiteY15" fmla="*/ 463652 h 464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4739" h="464739">
                  <a:moveTo>
                    <a:pt x="464132" y="463881"/>
                  </a:moveTo>
                  <a:lnTo>
                    <a:pt x="463891" y="463892"/>
                  </a:lnTo>
                  <a:lnTo>
                    <a:pt x="463880" y="464132"/>
                  </a:lnTo>
                  <a:lnTo>
                    <a:pt x="463651" y="463904"/>
                  </a:lnTo>
                  <a:lnTo>
                    <a:pt x="446142" y="464739"/>
                  </a:lnTo>
                  <a:cubicBezTo>
                    <a:pt x="331965" y="464739"/>
                    <a:pt x="217787" y="421182"/>
                    <a:pt x="130673" y="334067"/>
                  </a:cubicBezTo>
                  <a:cubicBezTo>
                    <a:pt x="43558" y="246953"/>
                    <a:pt x="1" y="132775"/>
                    <a:pt x="0" y="18597"/>
                  </a:cubicBezTo>
                  <a:lnTo>
                    <a:pt x="836" y="1089"/>
                  </a:lnTo>
                  <a:lnTo>
                    <a:pt x="607" y="859"/>
                  </a:lnTo>
                  <a:lnTo>
                    <a:pt x="848" y="848"/>
                  </a:lnTo>
                  <a:lnTo>
                    <a:pt x="859" y="607"/>
                  </a:lnTo>
                  <a:lnTo>
                    <a:pt x="1089" y="836"/>
                  </a:lnTo>
                  <a:lnTo>
                    <a:pt x="18597" y="0"/>
                  </a:lnTo>
                  <a:cubicBezTo>
                    <a:pt x="132775" y="0"/>
                    <a:pt x="246952" y="43557"/>
                    <a:pt x="334067" y="130672"/>
                  </a:cubicBezTo>
                  <a:cubicBezTo>
                    <a:pt x="421182" y="217787"/>
                    <a:pt x="464739" y="331964"/>
                    <a:pt x="464739" y="446142"/>
                  </a:cubicBezTo>
                  <a:lnTo>
                    <a:pt x="463903" y="46365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A4501448-AAB4-4BDF-81E5-BF4BEF2A47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607238" y="2688467"/>
              <a:ext cx="464738" cy="464738"/>
            </a:xfrm>
            <a:custGeom>
              <a:avLst/>
              <a:gdLst>
                <a:gd name="connsiteX0" fmla="*/ 446142 w 464738"/>
                <a:gd name="connsiteY0" fmla="*/ 464738 h 464738"/>
                <a:gd name="connsiteX1" fmla="*/ 130673 w 464738"/>
                <a:gd name="connsiteY1" fmla="*/ 334066 h 464738"/>
                <a:gd name="connsiteX2" fmla="*/ 0 w 464738"/>
                <a:gd name="connsiteY2" fmla="*/ 18596 h 464738"/>
                <a:gd name="connsiteX3" fmla="*/ 836 w 464738"/>
                <a:gd name="connsiteY3" fmla="*/ 1089 h 464738"/>
                <a:gd name="connsiteX4" fmla="*/ 606 w 464738"/>
                <a:gd name="connsiteY4" fmla="*/ 859 h 464738"/>
                <a:gd name="connsiteX5" fmla="*/ 848 w 464738"/>
                <a:gd name="connsiteY5" fmla="*/ 848 h 464738"/>
                <a:gd name="connsiteX6" fmla="*/ 859 w 464738"/>
                <a:gd name="connsiteY6" fmla="*/ 606 h 464738"/>
                <a:gd name="connsiteX7" fmla="*/ 1089 w 464738"/>
                <a:gd name="connsiteY7" fmla="*/ 836 h 464738"/>
                <a:gd name="connsiteX8" fmla="*/ 18596 w 464738"/>
                <a:gd name="connsiteY8" fmla="*/ 0 h 464738"/>
                <a:gd name="connsiteX9" fmla="*/ 334066 w 464738"/>
                <a:gd name="connsiteY9" fmla="*/ 130672 h 464738"/>
                <a:gd name="connsiteX10" fmla="*/ 464738 w 464738"/>
                <a:gd name="connsiteY10" fmla="*/ 446142 h 464738"/>
                <a:gd name="connsiteX11" fmla="*/ 463902 w 464738"/>
                <a:gd name="connsiteY11" fmla="*/ 463650 h 464738"/>
                <a:gd name="connsiteX12" fmla="*/ 464132 w 464738"/>
                <a:gd name="connsiteY12" fmla="*/ 463880 h 464738"/>
                <a:gd name="connsiteX13" fmla="*/ 463891 w 464738"/>
                <a:gd name="connsiteY13" fmla="*/ 463892 h 464738"/>
                <a:gd name="connsiteX14" fmla="*/ 463879 w 464738"/>
                <a:gd name="connsiteY14" fmla="*/ 464132 h 464738"/>
                <a:gd name="connsiteX15" fmla="*/ 463650 w 464738"/>
                <a:gd name="connsiteY15" fmla="*/ 463903 h 464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4738" h="464738">
                  <a:moveTo>
                    <a:pt x="446142" y="464738"/>
                  </a:moveTo>
                  <a:cubicBezTo>
                    <a:pt x="331965" y="464738"/>
                    <a:pt x="217787" y="421181"/>
                    <a:pt x="130673" y="334066"/>
                  </a:cubicBezTo>
                  <a:cubicBezTo>
                    <a:pt x="43558" y="246952"/>
                    <a:pt x="1" y="132774"/>
                    <a:pt x="0" y="18596"/>
                  </a:cubicBezTo>
                  <a:lnTo>
                    <a:pt x="836" y="1089"/>
                  </a:lnTo>
                  <a:lnTo>
                    <a:pt x="606" y="859"/>
                  </a:lnTo>
                  <a:lnTo>
                    <a:pt x="848" y="848"/>
                  </a:lnTo>
                  <a:lnTo>
                    <a:pt x="859" y="606"/>
                  </a:lnTo>
                  <a:lnTo>
                    <a:pt x="1089" y="836"/>
                  </a:lnTo>
                  <a:lnTo>
                    <a:pt x="18596" y="0"/>
                  </a:lnTo>
                  <a:cubicBezTo>
                    <a:pt x="132774" y="0"/>
                    <a:pt x="246951" y="43557"/>
                    <a:pt x="334066" y="130672"/>
                  </a:cubicBezTo>
                  <a:cubicBezTo>
                    <a:pt x="421181" y="217787"/>
                    <a:pt x="464738" y="331964"/>
                    <a:pt x="464738" y="446142"/>
                  </a:cubicBezTo>
                  <a:lnTo>
                    <a:pt x="463902" y="463650"/>
                  </a:lnTo>
                  <a:lnTo>
                    <a:pt x="464132" y="463880"/>
                  </a:lnTo>
                  <a:lnTo>
                    <a:pt x="463891" y="463892"/>
                  </a:lnTo>
                  <a:lnTo>
                    <a:pt x="463879" y="464132"/>
                  </a:lnTo>
                  <a:lnTo>
                    <a:pt x="463650" y="463903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DA5CA3F8-7E28-4253-9221-2849B18913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440769" y="2384401"/>
              <a:ext cx="313009" cy="1032464"/>
              <a:chOff x="2440769" y="2384401"/>
              <a:chExt cx="313009" cy="1032464"/>
            </a:xfrm>
          </p:grpSpPr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ABAD8F42-57F4-4A12-8B47-E199EA17416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0800000" flipH="1">
                <a:off x="2440769" y="2516865"/>
                <a:ext cx="0" cy="90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BF509FE-DD9E-4AB3-94EE-468C868875A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8100000" flipH="1">
                <a:off x="2753778" y="2384401"/>
                <a:ext cx="0" cy="90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A7F45189-997F-4E6B-800E-D17FF116E9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10114077" y="3690094"/>
            <a:ext cx="1785983" cy="1799739"/>
          </a:xfrm>
          <a:custGeom>
            <a:avLst/>
            <a:gdLst>
              <a:gd name="connsiteX0" fmla="*/ 440819 w 1785983"/>
              <a:gd name="connsiteY0" fmla="*/ 59 h 1799739"/>
              <a:gd name="connsiteX1" fmla="*/ 845918 w 1785983"/>
              <a:gd name="connsiteY1" fmla="*/ 261596 h 1799739"/>
              <a:gd name="connsiteX2" fmla="*/ 892992 w 1785983"/>
              <a:gd name="connsiteY2" fmla="*/ 360758 h 1799739"/>
              <a:gd name="connsiteX3" fmla="*/ 892992 w 1785983"/>
              <a:gd name="connsiteY3" fmla="*/ 365372 h 1799739"/>
              <a:gd name="connsiteX4" fmla="*/ 940065 w 1785983"/>
              <a:gd name="connsiteY4" fmla="*/ 266212 h 1799739"/>
              <a:gd name="connsiteX5" fmla="*/ 1406106 w 1785983"/>
              <a:gd name="connsiteY5" fmla="*/ 8338 h 1799739"/>
              <a:gd name="connsiteX6" fmla="*/ 1022901 w 1785983"/>
              <a:gd name="connsiteY6" fmla="*/ 1699451 h 1799739"/>
              <a:gd name="connsiteX7" fmla="*/ 892991 w 1785983"/>
              <a:gd name="connsiteY7" fmla="*/ 1799739 h 1799739"/>
              <a:gd name="connsiteX8" fmla="*/ 892991 w 1785983"/>
              <a:gd name="connsiteY8" fmla="*/ 1795123 h 1799739"/>
              <a:gd name="connsiteX9" fmla="*/ 763082 w 1785983"/>
              <a:gd name="connsiteY9" fmla="*/ 1694835 h 1799739"/>
              <a:gd name="connsiteX10" fmla="*/ 379877 w 1785983"/>
              <a:gd name="connsiteY10" fmla="*/ 3722 h 1799739"/>
              <a:gd name="connsiteX11" fmla="*/ 440819 w 1785983"/>
              <a:gd name="connsiteY11" fmla="*/ 59 h 1799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85983" h="1799739">
                <a:moveTo>
                  <a:pt x="440819" y="59"/>
                </a:moveTo>
                <a:cubicBezTo>
                  <a:pt x="584367" y="2557"/>
                  <a:pt x="735105" y="83293"/>
                  <a:pt x="845918" y="261596"/>
                </a:cubicBezTo>
                <a:lnTo>
                  <a:pt x="892992" y="360758"/>
                </a:lnTo>
                <a:lnTo>
                  <a:pt x="892992" y="365372"/>
                </a:lnTo>
                <a:lnTo>
                  <a:pt x="940065" y="266212"/>
                </a:lnTo>
                <a:cubicBezTo>
                  <a:pt x="1066709" y="62437"/>
                  <a:pt x="1245499" y="-13903"/>
                  <a:pt x="1406106" y="8338"/>
                </a:cubicBezTo>
                <a:cubicBezTo>
                  <a:pt x="1827702" y="66720"/>
                  <a:pt x="2124001" y="804388"/>
                  <a:pt x="1022901" y="1699451"/>
                </a:cubicBezTo>
                <a:lnTo>
                  <a:pt x="892991" y="1799739"/>
                </a:lnTo>
                <a:lnTo>
                  <a:pt x="892991" y="1795123"/>
                </a:lnTo>
                <a:lnTo>
                  <a:pt x="763082" y="1694835"/>
                </a:lnTo>
                <a:cubicBezTo>
                  <a:pt x="-338018" y="799772"/>
                  <a:pt x="-41719" y="62104"/>
                  <a:pt x="379877" y="3722"/>
                </a:cubicBezTo>
                <a:cubicBezTo>
                  <a:pt x="399953" y="942"/>
                  <a:pt x="420313" y="-298"/>
                  <a:pt x="440819" y="59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BC214B40-3523-42BE-856A-2B90472652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8100000" flipV="1">
            <a:off x="9049994" y="71786"/>
            <a:ext cx="2287608" cy="3673900"/>
            <a:chOff x="-6080955" y="3437416"/>
            <a:chExt cx="2287608" cy="3673900"/>
          </a:xfrm>
        </p:grpSpPr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5626B876-FE3F-403F-B675-FB9415E00A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4937151" y="4754133"/>
              <a:ext cx="0" cy="235718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03F8DDE7-4258-4181-9F2B-940B587EE5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 flipH="1">
              <a:off x="-5226554" y="3437416"/>
              <a:ext cx="571820" cy="1316717"/>
            </a:xfrm>
            <a:custGeom>
              <a:avLst/>
              <a:gdLst>
                <a:gd name="connsiteX0" fmla="*/ 282417 w 571820"/>
                <a:gd name="connsiteY0" fmla="*/ 1316717 h 1316717"/>
                <a:gd name="connsiteX1" fmla="*/ 285910 w 571820"/>
                <a:gd name="connsiteY1" fmla="*/ 1313542 h 1316717"/>
                <a:gd name="connsiteX2" fmla="*/ 289403 w 571820"/>
                <a:gd name="connsiteY2" fmla="*/ 1316717 h 1316717"/>
                <a:gd name="connsiteX3" fmla="*/ 289403 w 571820"/>
                <a:gd name="connsiteY3" fmla="*/ 1310368 h 1316717"/>
                <a:gd name="connsiteX4" fmla="*/ 309203 w 571820"/>
                <a:gd name="connsiteY4" fmla="*/ 1292372 h 1316717"/>
                <a:gd name="connsiteX5" fmla="*/ 571820 w 571820"/>
                <a:gd name="connsiteY5" fmla="*/ 658358 h 1316717"/>
                <a:gd name="connsiteX6" fmla="*/ 309203 w 571820"/>
                <a:gd name="connsiteY6" fmla="*/ 24345 h 1316717"/>
                <a:gd name="connsiteX7" fmla="*/ 289403 w 571820"/>
                <a:gd name="connsiteY7" fmla="*/ 6349 h 1316717"/>
                <a:gd name="connsiteX8" fmla="*/ 289403 w 571820"/>
                <a:gd name="connsiteY8" fmla="*/ 0 h 1316717"/>
                <a:gd name="connsiteX9" fmla="*/ 285910 w 571820"/>
                <a:gd name="connsiteY9" fmla="*/ 3175 h 1316717"/>
                <a:gd name="connsiteX10" fmla="*/ 282417 w 571820"/>
                <a:gd name="connsiteY10" fmla="*/ 0 h 1316717"/>
                <a:gd name="connsiteX11" fmla="*/ 282417 w 571820"/>
                <a:gd name="connsiteY11" fmla="*/ 6350 h 1316717"/>
                <a:gd name="connsiteX12" fmla="*/ 262617 w 571820"/>
                <a:gd name="connsiteY12" fmla="*/ 24345 h 1316717"/>
                <a:gd name="connsiteX13" fmla="*/ 0 w 571820"/>
                <a:gd name="connsiteY13" fmla="*/ 658359 h 1316717"/>
                <a:gd name="connsiteX14" fmla="*/ 262617 w 571820"/>
                <a:gd name="connsiteY14" fmla="*/ 1292372 h 1316717"/>
                <a:gd name="connsiteX15" fmla="*/ 282417 w 571820"/>
                <a:gd name="connsiteY15" fmla="*/ 1310368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71820" h="1316717">
                  <a:moveTo>
                    <a:pt x="282417" y="1316717"/>
                  </a:moveTo>
                  <a:lnTo>
                    <a:pt x="285910" y="1313542"/>
                  </a:lnTo>
                  <a:lnTo>
                    <a:pt x="289403" y="1316717"/>
                  </a:lnTo>
                  <a:lnTo>
                    <a:pt x="289403" y="1310368"/>
                  </a:lnTo>
                  <a:lnTo>
                    <a:pt x="309203" y="1292372"/>
                  </a:lnTo>
                  <a:cubicBezTo>
                    <a:pt x="471461" y="1130114"/>
                    <a:pt x="571820" y="905956"/>
                    <a:pt x="571820" y="658358"/>
                  </a:cubicBezTo>
                  <a:cubicBezTo>
                    <a:pt x="571820" y="410761"/>
                    <a:pt x="471461" y="186603"/>
                    <a:pt x="309203" y="24345"/>
                  </a:cubicBezTo>
                  <a:lnTo>
                    <a:pt x="289403" y="6349"/>
                  </a:lnTo>
                  <a:lnTo>
                    <a:pt x="289403" y="0"/>
                  </a:lnTo>
                  <a:lnTo>
                    <a:pt x="285910" y="3175"/>
                  </a:lnTo>
                  <a:lnTo>
                    <a:pt x="282417" y="0"/>
                  </a:lnTo>
                  <a:lnTo>
                    <a:pt x="282417" y="6350"/>
                  </a:lnTo>
                  <a:lnTo>
                    <a:pt x="262617" y="24345"/>
                  </a:lnTo>
                  <a:cubicBezTo>
                    <a:pt x="100359" y="186604"/>
                    <a:pt x="0" y="410761"/>
                    <a:pt x="0" y="658359"/>
                  </a:cubicBezTo>
                  <a:cubicBezTo>
                    <a:pt x="0" y="905956"/>
                    <a:pt x="100359" y="1130114"/>
                    <a:pt x="262617" y="1292372"/>
                  </a:cubicBezTo>
                  <a:lnTo>
                    <a:pt x="282417" y="1310368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4EED88FA-E654-453B-92BF-21196E32B4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6080955" y="4476018"/>
              <a:ext cx="1143804" cy="735761"/>
            </a:xfrm>
            <a:custGeom>
              <a:avLst/>
              <a:gdLst>
                <a:gd name="connsiteX0" fmla="*/ 290619 w 1143804"/>
                <a:gd name="connsiteY0" fmla="*/ 302 h 735761"/>
                <a:gd name="connsiteX1" fmla="*/ 714857 w 1143804"/>
                <a:gd name="connsiteY1" fmla="*/ 120275 h 735761"/>
                <a:gd name="connsiteX2" fmla="*/ 1132620 w 1143804"/>
                <a:gd name="connsiteY2" fmla="*/ 664715 h 735761"/>
                <a:gd name="connsiteX3" fmla="*/ 1138304 w 1143804"/>
                <a:gd name="connsiteY3" fmla="*/ 690860 h 735761"/>
                <a:gd name="connsiteX4" fmla="*/ 1143804 w 1143804"/>
                <a:gd name="connsiteY4" fmla="*/ 694035 h 735761"/>
                <a:gd name="connsiteX5" fmla="*/ 1139308 w 1143804"/>
                <a:gd name="connsiteY5" fmla="*/ 695472 h 735761"/>
                <a:gd name="connsiteX6" fmla="*/ 1140311 w 1143804"/>
                <a:gd name="connsiteY6" fmla="*/ 700085 h 735761"/>
                <a:gd name="connsiteX7" fmla="*/ 1134812 w 1143804"/>
                <a:gd name="connsiteY7" fmla="*/ 696911 h 735761"/>
                <a:gd name="connsiteX8" fmla="*/ 1109327 w 1143804"/>
                <a:gd name="connsiteY8" fmla="*/ 705060 h 735761"/>
                <a:gd name="connsiteX9" fmla="*/ 428947 w 1143804"/>
                <a:gd name="connsiteY9" fmla="*/ 615486 h 735761"/>
                <a:gd name="connsiteX10" fmla="*/ 11184 w 1143804"/>
                <a:gd name="connsiteY10" fmla="*/ 71046 h 735761"/>
                <a:gd name="connsiteX11" fmla="*/ 5499 w 1143804"/>
                <a:gd name="connsiteY11" fmla="*/ 44901 h 735761"/>
                <a:gd name="connsiteX12" fmla="*/ 0 w 1143804"/>
                <a:gd name="connsiteY12" fmla="*/ 41727 h 735761"/>
                <a:gd name="connsiteX13" fmla="*/ 4496 w 1143804"/>
                <a:gd name="connsiteY13" fmla="*/ 40289 h 735761"/>
                <a:gd name="connsiteX14" fmla="*/ 3493 w 1143804"/>
                <a:gd name="connsiteY14" fmla="*/ 35676 h 735761"/>
                <a:gd name="connsiteX15" fmla="*/ 8992 w 1143804"/>
                <a:gd name="connsiteY15" fmla="*/ 38851 h 735761"/>
                <a:gd name="connsiteX16" fmla="*/ 34477 w 1143804"/>
                <a:gd name="connsiteY16" fmla="*/ 30702 h 735761"/>
                <a:gd name="connsiteX17" fmla="*/ 290619 w 1143804"/>
                <a:gd name="connsiteY17" fmla="*/ 302 h 735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43804" h="735761">
                  <a:moveTo>
                    <a:pt x="290619" y="302"/>
                  </a:moveTo>
                  <a:cubicBezTo>
                    <a:pt x="435153" y="4056"/>
                    <a:pt x="580841" y="42901"/>
                    <a:pt x="714857" y="120275"/>
                  </a:cubicBezTo>
                  <a:cubicBezTo>
                    <a:pt x="929283" y="244074"/>
                    <a:pt x="1073229" y="443066"/>
                    <a:pt x="1132620" y="664715"/>
                  </a:cubicBezTo>
                  <a:lnTo>
                    <a:pt x="1138304" y="690860"/>
                  </a:lnTo>
                  <a:lnTo>
                    <a:pt x="1143804" y="694035"/>
                  </a:lnTo>
                  <a:lnTo>
                    <a:pt x="1139308" y="695472"/>
                  </a:lnTo>
                  <a:lnTo>
                    <a:pt x="1140311" y="700085"/>
                  </a:lnTo>
                  <a:lnTo>
                    <a:pt x="1134812" y="696911"/>
                  </a:lnTo>
                  <a:lnTo>
                    <a:pt x="1109327" y="705060"/>
                  </a:lnTo>
                  <a:cubicBezTo>
                    <a:pt x="887679" y="764450"/>
                    <a:pt x="643373" y="739285"/>
                    <a:pt x="428947" y="615486"/>
                  </a:cubicBezTo>
                  <a:cubicBezTo>
                    <a:pt x="214521" y="491687"/>
                    <a:pt x="70574" y="292695"/>
                    <a:pt x="11184" y="71046"/>
                  </a:cubicBezTo>
                  <a:lnTo>
                    <a:pt x="5499" y="44901"/>
                  </a:lnTo>
                  <a:lnTo>
                    <a:pt x="0" y="41727"/>
                  </a:lnTo>
                  <a:lnTo>
                    <a:pt x="4496" y="40289"/>
                  </a:lnTo>
                  <a:lnTo>
                    <a:pt x="3493" y="35676"/>
                  </a:lnTo>
                  <a:lnTo>
                    <a:pt x="8992" y="38851"/>
                  </a:lnTo>
                  <a:lnTo>
                    <a:pt x="34477" y="30702"/>
                  </a:lnTo>
                  <a:cubicBezTo>
                    <a:pt x="117595" y="8430"/>
                    <a:pt x="203899" y="-1950"/>
                    <a:pt x="290619" y="302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7F3C238A-5CF1-4927-B70F-C991122990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-4937151" y="4476018"/>
              <a:ext cx="1143804" cy="735761"/>
            </a:xfrm>
            <a:custGeom>
              <a:avLst/>
              <a:gdLst>
                <a:gd name="connsiteX0" fmla="*/ 290619 w 1143804"/>
                <a:gd name="connsiteY0" fmla="*/ 302 h 735761"/>
                <a:gd name="connsiteX1" fmla="*/ 714857 w 1143804"/>
                <a:gd name="connsiteY1" fmla="*/ 120275 h 735761"/>
                <a:gd name="connsiteX2" fmla="*/ 1132620 w 1143804"/>
                <a:gd name="connsiteY2" fmla="*/ 664715 h 735761"/>
                <a:gd name="connsiteX3" fmla="*/ 1138304 w 1143804"/>
                <a:gd name="connsiteY3" fmla="*/ 690860 h 735761"/>
                <a:gd name="connsiteX4" fmla="*/ 1143804 w 1143804"/>
                <a:gd name="connsiteY4" fmla="*/ 694035 h 735761"/>
                <a:gd name="connsiteX5" fmla="*/ 1139308 w 1143804"/>
                <a:gd name="connsiteY5" fmla="*/ 695472 h 735761"/>
                <a:gd name="connsiteX6" fmla="*/ 1140311 w 1143804"/>
                <a:gd name="connsiteY6" fmla="*/ 700085 h 735761"/>
                <a:gd name="connsiteX7" fmla="*/ 1134812 w 1143804"/>
                <a:gd name="connsiteY7" fmla="*/ 696911 h 735761"/>
                <a:gd name="connsiteX8" fmla="*/ 1109327 w 1143804"/>
                <a:gd name="connsiteY8" fmla="*/ 705060 h 735761"/>
                <a:gd name="connsiteX9" fmla="*/ 428947 w 1143804"/>
                <a:gd name="connsiteY9" fmla="*/ 615486 h 735761"/>
                <a:gd name="connsiteX10" fmla="*/ 11184 w 1143804"/>
                <a:gd name="connsiteY10" fmla="*/ 71046 h 735761"/>
                <a:gd name="connsiteX11" fmla="*/ 5499 w 1143804"/>
                <a:gd name="connsiteY11" fmla="*/ 44901 h 735761"/>
                <a:gd name="connsiteX12" fmla="*/ 0 w 1143804"/>
                <a:gd name="connsiteY12" fmla="*/ 41727 h 735761"/>
                <a:gd name="connsiteX13" fmla="*/ 4496 w 1143804"/>
                <a:gd name="connsiteY13" fmla="*/ 40289 h 735761"/>
                <a:gd name="connsiteX14" fmla="*/ 3493 w 1143804"/>
                <a:gd name="connsiteY14" fmla="*/ 35676 h 735761"/>
                <a:gd name="connsiteX15" fmla="*/ 8992 w 1143804"/>
                <a:gd name="connsiteY15" fmla="*/ 38851 h 735761"/>
                <a:gd name="connsiteX16" fmla="*/ 34477 w 1143804"/>
                <a:gd name="connsiteY16" fmla="*/ 30702 h 735761"/>
                <a:gd name="connsiteX17" fmla="*/ 290619 w 1143804"/>
                <a:gd name="connsiteY17" fmla="*/ 302 h 735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43804" h="735761">
                  <a:moveTo>
                    <a:pt x="290619" y="302"/>
                  </a:moveTo>
                  <a:cubicBezTo>
                    <a:pt x="435153" y="4056"/>
                    <a:pt x="580841" y="42901"/>
                    <a:pt x="714857" y="120275"/>
                  </a:cubicBezTo>
                  <a:cubicBezTo>
                    <a:pt x="929283" y="244074"/>
                    <a:pt x="1073229" y="443066"/>
                    <a:pt x="1132620" y="664715"/>
                  </a:cubicBezTo>
                  <a:lnTo>
                    <a:pt x="1138304" y="690860"/>
                  </a:lnTo>
                  <a:lnTo>
                    <a:pt x="1143804" y="694035"/>
                  </a:lnTo>
                  <a:lnTo>
                    <a:pt x="1139308" y="695472"/>
                  </a:lnTo>
                  <a:lnTo>
                    <a:pt x="1140311" y="700085"/>
                  </a:lnTo>
                  <a:lnTo>
                    <a:pt x="1134812" y="696911"/>
                  </a:lnTo>
                  <a:lnTo>
                    <a:pt x="1109327" y="705060"/>
                  </a:lnTo>
                  <a:cubicBezTo>
                    <a:pt x="887679" y="764450"/>
                    <a:pt x="643373" y="739285"/>
                    <a:pt x="428947" y="615486"/>
                  </a:cubicBezTo>
                  <a:cubicBezTo>
                    <a:pt x="214521" y="491687"/>
                    <a:pt x="70574" y="292695"/>
                    <a:pt x="11184" y="71046"/>
                  </a:cubicBezTo>
                  <a:lnTo>
                    <a:pt x="5499" y="44901"/>
                  </a:lnTo>
                  <a:lnTo>
                    <a:pt x="0" y="41727"/>
                  </a:lnTo>
                  <a:lnTo>
                    <a:pt x="4496" y="40289"/>
                  </a:lnTo>
                  <a:lnTo>
                    <a:pt x="3493" y="35676"/>
                  </a:lnTo>
                  <a:lnTo>
                    <a:pt x="8992" y="38851"/>
                  </a:lnTo>
                  <a:lnTo>
                    <a:pt x="34477" y="30702"/>
                  </a:lnTo>
                  <a:cubicBezTo>
                    <a:pt x="117595" y="8430"/>
                    <a:pt x="203899" y="-1950"/>
                    <a:pt x="290619" y="302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42EAC2EE-4C33-44A6-A62B-6130E320AF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6080955" y="5190567"/>
              <a:ext cx="1143804" cy="735761"/>
            </a:xfrm>
            <a:custGeom>
              <a:avLst/>
              <a:gdLst>
                <a:gd name="connsiteX0" fmla="*/ 290619 w 1143804"/>
                <a:gd name="connsiteY0" fmla="*/ 302 h 735761"/>
                <a:gd name="connsiteX1" fmla="*/ 714857 w 1143804"/>
                <a:gd name="connsiteY1" fmla="*/ 120275 h 735761"/>
                <a:gd name="connsiteX2" fmla="*/ 1132620 w 1143804"/>
                <a:gd name="connsiteY2" fmla="*/ 664715 h 735761"/>
                <a:gd name="connsiteX3" fmla="*/ 1138304 w 1143804"/>
                <a:gd name="connsiteY3" fmla="*/ 690860 h 735761"/>
                <a:gd name="connsiteX4" fmla="*/ 1143804 w 1143804"/>
                <a:gd name="connsiteY4" fmla="*/ 694035 h 735761"/>
                <a:gd name="connsiteX5" fmla="*/ 1139308 w 1143804"/>
                <a:gd name="connsiteY5" fmla="*/ 695472 h 735761"/>
                <a:gd name="connsiteX6" fmla="*/ 1140311 w 1143804"/>
                <a:gd name="connsiteY6" fmla="*/ 700085 h 735761"/>
                <a:gd name="connsiteX7" fmla="*/ 1134812 w 1143804"/>
                <a:gd name="connsiteY7" fmla="*/ 696911 h 735761"/>
                <a:gd name="connsiteX8" fmla="*/ 1109327 w 1143804"/>
                <a:gd name="connsiteY8" fmla="*/ 705060 h 735761"/>
                <a:gd name="connsiteX9" fmla="*/ 428947 w 1143804"/>
                <a:gd name="connsiteY9" fmla="*/ 615486 h 735761"/>
                <a:gd name="connsiteX10" fmla="*/ 11184 w 1143804"/>
                <a:gd name="connsiteY10" fmla="*/ 71046 h 735761"/>
                <a:gd name="connsiteX11" fmla="*/ 5499 w 1143804"/>
                <a:gd name="connsiteY11" fmla="*/ 44901 h 735761"/>
                <a:gd name="connsiteX12" fmla="*/ 0 w 1143804"/>
                <a:gd name="connsiteY12" fmla="*/ 41727 h 735761"/>
                <a:gd name="connsiteX13" fmla="*/ 4496 w 1143804"/>
                <a:gd name="connsiteY13" fmla="*/ 40289 h 735761"/>
                <a:gd name="connsiteX14" fmla="*/ 3493 w 1143804"/>
                <a:gd name="connsiteY14" fmla="*/ 35676 h 735761"/>
                <a:gd name="connsiteX15" fmla="*/ 8992 w 1143804"/>
                <a:gd name="connsiteY15" fmla="*/ 38851 h 735761"/>
                <a:gd name="connsiteX16" fmla="*/ 34477 w 1143804"/>
                <a:gd name="connsiteY16" fmla="*/ 30702 h 735761"/>
                <a:gd name="connsiteX17" fmla="*/ 290619 w 1143804"/>
                <a:gd name="connsiteY17" fmla="*/ 302 h 735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43804" h="735761">
                  <a:moveTo>
                    <a:pt x="290619" y="302"/>
                  </a:moveTo>
                  <a:cubicBezTo>
                    <a:pt x="435153" y="4056"/>
                    <a:pt x="580841" y="42901"/>
                    <a:pt x="714857" y="120275"/>
                  </a:cubicBezTo>
                  <a:cubicBezTo>
                    <a:pt x="929283" y="244074"/>
                    <a:pt x="1073229" y="443066"/>
                    <a:pt x="1132620" y="664715"/>
                  </a:cubicBezTo>
                  <a:lnTo>
                    <a:pt x="1138304" y="690860"/>
                  </a:lnTo>
                  <a:lnTo>
                    <a:pt x="1143804" y="694035"/>
                  </a:lnTo>
                  <a:lnTo>
                    <a:pt x="1139308" y="695472"/>
                  </a:lnTo>
                  <a:lnTo>
                    <a:pt x="1140311" y="700085"/>
                  </a:lnTo>
                  <a:lnTo>
                    <a:pt x="1134812" y="696911"/>
                  </a:lnTo>
                  <a:lnTo>
                    <a:pt x="1109327" y="705060"/>
                  </a:lnTo>
                  <a:cubicBezTo>
                    <a:pt x="887679" y="764450"/>
                    <a:pt x="643373" y="739285"/>
                    <a:pt x="428947" y="615486"/>
                  </a:cubicBezTo>
                  <a:cubicBezTo>
                    <a:pt x="214521" y="491687"/>
                    <a:pt x="70574" y="292695"/>
                    <a:pt x="11184" y="71046"/>
                  </a:cubicBezTo>
                  <a:lnTo>
                    <a:pt x="5499" y="44901"/>
                  </a:lnTo>
                  <a:lnTo>
                    <a:pt x="0" y="41727"/>
                  </a:lnTo>
                  <a:lnTo>
                    <a:pt x="4496" y="40289"/>
                  </a:lnTo>
                  <a:lnTo>
                    <a:pt x="3493" y="35676"/>
                  </a:lnTo>
                  <a:lnTo>
                    <a:pt x="8992" y="38851"/>
                  </a:lnTo>
                  <a:lnTo>
                    <a:pt x="34477" y="30702"/>
                  </a:lnTo>
                  <a:cubicBezTo>
                    <a:pt x="117595" y="8430"/>
                    <a:pt x="203899" y="-1950"/>
                    <a:pt x="290619" y="302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0F2EC395-DF39-4C41-A452-37AF723EA0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-4937151" y="5190567"/>
              <a:ext cx="1143804" cy="735761"/>
            </a:xfrm>
            <a:custGeom>
              <a:avLst/>
              <a:gdLst>
                <a:gd name="connsiteX0" fmla="*/ 290619 w 1143804"/>
                <a:gd name="connsiteY0" fmla="*/ 302 h 735761"/>
                <a:gd name="connsiteX1" fmla="*/ 714857 w 1143804"/>
                <a:gd name="connsiteY1" fmla="*/ 120275 h 735761"/>
                <a:gd name="connsiteX2" fmla="*/ 1132620 w 1143804"/>
                <a:gd name="connsiteY2" fmla="*/ 664715 h 735761"/>
                <a:gd name="connsiteX3" fmla="*/ 1138304 w 1143804"/>
                <a:gd name="connsiteY3" fmla="*/ 690860 h 735761"/>
                <a:gd name="connsiteX4" fmla="*/ 1143804 w 1143804"/>
                <a:gd name="connsiteY4" fmla="*/ 694035 h 735761"/>
                <a:gd name="connsiteX5" fmla="*/ 1139308 w 1143804"/>
                <a:gd name="connsiteY5" fmla="*/ 695472 h 735761"/>
                <a:gd name="connsiteX6" fmla="*/ 1140311 w 1143804"/>
                <a:gd name="connsiteY6" fmla="*/ 700085 h 735761"/>
                <a:gd name="connsiteX7" fmla="*/ 1134812 w 1143804"/>
                <a:gd name="connsiteY7" fmla="*/ 696911 h 735761"/>
                <a:gd name="connsiteX8" fmla="*/ 1109327 w 1143804"/>
                <a:gd name="connsiteY8" fmla="*/ 705060 h 735761"/>
                <a:gd name="connsiteX9" fmla="*/ 428947 w 1143804"/>
                <a:gd name="connsiteY9" fmla="*/ 615486 h 735761"/>
                <a:gd name="connsiteX10" fmla="*/ 11184 w 1143804"/>
                <a:gd name="connsiteY10" fmla="*/ 71046 h 735761"/>
                <a:gd name="connsiteX11" fmla="*/ 5499 w 1143804"/>
                <a:gd name="connsiteY11" fmla="*/ 44901 h 735761"/>
                <a:gd name="connsiteX12" fmla="*/ 0 w 1143804"/>
                <a:gd name="connsiteY12" fmla="*/ 41727 h 735761"/>
                <a:gd name="connsiteX13" fmla="*/ 4496 w 1143804"/>
                <a:gd name="connsiteY13" fmla="*/ 40289 h 735761"/>
                <a:gd name="connsiteX14" fmla="*/ 3493 w 1143804"/>
                <a:gd name="connsiteY14" fmla="*/ 35676 h 735761"/>
                <a:gd name="connsiteX15" fmla="*/ 8992 w 1143804"/>
                <a:gd name="connsiteY15" fmla="*/ 38851 h 735761"/>
                <a:gd name="connsiteX16" fmla="*/ 34477 w 1143804"/>
                <a:gd name="connsiteY16" fmla="*/ 30702 h 735761"/>
                <a:gd name="connsiteX17" fmla="*/ 290619 w 1143804"/>
                <a:gd name="connsiteY17" fmla="*/ 302 h 735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43804" h="735761">
                  <a:moveTo>
                    <a:pt x="290619" y="302"/>
                  </a:moveTo>
                  <a:cubicBezTo>
                    <a:pt x="435153" y="4056"/>
                    <a:pt x="580841" y="42901"/>
                    <a:pt x="714857" y="120275"/>
                  </a:cubicBezTo>
                  <a:cubicBezTo>
                    <a:pt x="929283" y="244074"/>
                    <a:pt x="1073229" y="443066"/>
                    <a:pt x="1132620" y="664715"/>
                  </a:cubicBezTo>
                  <a:lnTo>
                    <a:pt x="1138304" y="690860"/>
                  </a:lnTo>
                  <a:lnTo>
                    <a:pt x="1143804" y="694035"/>
                  </a:lnTo>
                  <a:lnTo>
                    <a:pt x="1139308" y="695472"/>
                  </a:lnTo>
                  <a:lnTo>
                    <a:pt x="1140311" y="700085"/>
                  </a:lnTo>
                  <a:lnTo>
                    <a:pt x="1134812" y="696911"/>
                  </a:lnTo>
                  <a:lnTo>
                    <a:pt x="1109327" y="705060"/>
                  </a:lnTo>
                  <a:cubicBezTo>
                    <a:pt x="887679" y="764450"/>
                    <a:pt x="643373" y="739285"/>
                    <a:pt x="428947" y="615486"/>
                  </a:cubicBezTo>
                  <a:cubicBezTo>
                    <a:pt x="214521" y="491687"/>
                    <a:pt x="70574" y="292695"/>
                    <a:pt x="11184" y="71046"/>
                  </a:cubicBezTo>
                  <a:lnTo>
                    <a:pt x="5499" y="44901"/>
                  </a:lnTo>
                  <a:lnTo>
                    <a:pt x="0" y="41727"/>
                  </a:lnTo>
                  <a:lnTo>
                    <a:pt x="4496" y="40289"/>
                  </a:lnTo>
                  <a:lnTo>
                    <a:pt x="3493" y="35676"/>
                  </a:lnTo>
                  <a:lnTo>
                    <a:pt x="8992" y="38851"/>
                  </a:lnTo>
                  <a:lnTo>
                    <a:pt x="34477" y="30702"/>
                  </a:lnTo>
                  <a:cubicBezTo>
                    <a:pt x="117595" y="8430"/>
                    <a:pt x="203899" y="-1950"/>
                    <a:pt x="290619" y="302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2425D947-0068-4059-B9BE-93A3B27CD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6080955" y="5934581"/>
              <a:ext cx="1143804" cy="735761"/>
            </a:xfrm>
            <a:custGeom>
              <a:avLst/>
              <a:gdLst>
                <a:gd name="connsiteX0" fmla="*/ 290619 w 1143804"/>
                <a:gd name="connsiteY0" fmla="*/ 302 h 735761"/>
                <a:gd name="connsiteX1" fmla="*/ 714857 w 1143804"/>
                <a:gd name="connsiteY1" fmla="*/ 120275 h 735761"/>
                <a:gd name="connsiteX2" fmla="*/ 1132620 w 1143804"/>
                <a:gd name="connsiteY2" fmla="*/ 664715 h 735761"/>
                <a:gd name="connsiteX3" fmla="*/ 1138304 w 1143804"/>
                <a:gd name="connsiteY3" fmla="*/ 690860 h 735761"/>
                <a:gd name="connsiteX4" fmla="*/ 1143804 w 1143804"/>
                <a:gd name="connsiteY4" fmla="*/ 694035 h 735761"/>
                <a:gd name="connsiteX5" fmla="*/ 1139308 w 1143804"/>
                <a:gd name="connsiteY5" fmla="*/ 695472 h 735761"/>
                <a:gd name="connsiteX6" fmla="*/ 1140311 w 1143804"/>
                <a:gd name="connsiteY6" fmla="*/ 700085 h 735761"/>
                <a:gd name="connsiteX7" fmla="*/ 1134812 w 1143804"/>
                <a:gd name="connsiteY7" fmla="*/ 696911 h 735761"/>
                <a:gd name="connsiteX8" fmla="*/ 1109327 w 1143804"/>
                <a:gd name="connsiteY8" fmla="*/ 705060 h 735761"/>
                <a:gd name="connsiteX9" fmla="*/ 428947 w 1143804"/>
                <a:gd name="connsiteY9" fmla="*/ 615486 h 735761"/>
                <a:gd name="connsiteX10" fmla="*/ 11184 w 1143804"/>
                <a:gd name="connsiteY10" fmla="*/ 71046 h 735761"/>
                <a:gd name="connsiteX11" fmla="*/ 5499 w 1143804"/>
                <a:gd name="connsiteY11" fmla="*/ 44901 h 735761"/>
                <a:gd name="connsiteX12" fmla="*/ 0 w 1143804"/>
                <a:gd name="connsiteY12" fmla="*/ 41727 h 735761"/>
                <a:gd name="connsiteX13" fmla="*/ 4496 w 1143804"/>
                <a:gd name="connsiteY13" fmla="*/ 40289 h 735761"/>
                <a:gd name="connsiteX14" fmla="*/ 3493 w 1143804"/>
                <a:gd name="connsiteY14" fmla="*/ 35676 h 735761"/>
                <a:gd name="connsiteX15" fmla="*/ 8992 w 1143804"/>
                <a:gd name="connsiteY15" fmla="*/ 38851 h 735761"/>
                <a:gd name="connsiteX16" fmla="*/ 34477 w 1143804"/>
                <a:gd name="connsiteY16" fmla="*/ 30702 h 735761"/>
                <a:gd name="connsiteX17" fmla="*/ 290619 w 1143804"/>
                <a:gd name="connsiteY17" fmla="*/ 302 h 735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43804" h="735761">
                  <a:moveTo>
                    <a:pt x="290619" y="302"/>
                  </a:moveTo>
                  <a:cubicBezTo>
                    <a:pt x="435153" y="4056"/>
                    <a:pt x="580841" y="42901"/>
                    <a:pt x="714857" y="120275"/>
                  </a:cubicBezTo>
                  <a:cubicBezTo>
                    <a:pt x="929283" y="244074"/>
                    <a:pt x="1073229" y="443066"/>
                    <a:pt x="1132620" y="664715"/>
                  </a:cubicBezTo>
                  <a:lnTo>
                    <a:pt x="1138304" y="690860"/>
                  </a:lnTo>
                  <a:lnTo>
                    <a:pt x="1143804" y="694035"/>
                  </a:lnTo>
                  <a:lnTo>
                    <a:pt x="1139308" y="695472"/>
                  </a:lnTo>
                  <a:lnTo>
                    <a:pt x="1140311" y="700085"/>
                  </a:lnTo>
                  <a:lnTo>
                    <a:pt x="1134812" y="696911"/>
                  </a:lnTo>
                  <a:lnTo>
                    <a:pt x="1109327" y="705060"/>
                  </a:lnTo>
                  <a:cubicBezTo>
                    <a:pt x="887679" y="764450"/>
                    <a:pt x="643373" y="739285"/>
                    <a:pt x="428947" y="615486"/>
                  </a:cubicBezTo>
                  <a:cubicBezTo>
                    <a:pt x="214521" y="491687"/>
                    <a:pt x="70574" y="292695"/>
                    <a:pt x="11184" y="71046"/>
                  </a:cubicBezTo>
                  <a:lnTo>
                    <a:pt x="5499" y="44901"/>
                  </a:lnTo>
                  <a:lnTo>
                    <a:pt x="0" y="41727"/>
                  </a:lnTo>
                  <a:lnTo>
                    <a:pt x="4496" y="40289"/>
                  </a:lnTo>
                  <a:lnTo>
                    <a:pt x="3493" y="35676"/>
                  </a:lnTo>
                  <a:lnTo>
                    <a:pt x="8992" y="38851"/>
                  </a:lnTo>
                  <a:lnTo>
                    <a:pt x="34477" y="30702"/>
                  </a:lnTo>
                  <a:cubicBezTo>
                    <a:pt x="117595" y="8430"/>
                    <a:pt x="203899" y="-1950"/>
                    <a:pt x="290619" y="302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80F2FE05-A04C-4860-B709-2FCBEAE879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-4937151" y="5934581"/>
              <a:ext cx="1143804" cy="735761"/>
            </a:xfrm>
            <a:custGeom>
              <a:avLst/>
              <a:gdLst>
                <a:gd name="connsiteX0" fmla="*/ 290619 w 1143804"/>
                <a:gd name="connsiteY0" fmla="*/ 302 h 735761"/>
                <a:gd name="connsiteX1" fmla="*/ 714857 w 1143804"/>
                <a:gd name="connsiteY1" fmla="*/ 120275 h 735761"/>
                <a:gd name="connsiteX2" fmla="*/ 1132620 w 1143804"/>
                <a:gd name="connsiteY2" fmla="*/ 664715 h 735761"/>
                <a:gd name="connsiteX3" fmla="*/ 1138304 w 1143804"/>
                <a:gd name="connsiteY3" fmla="*/ 690860 h 735761"/>
                <a:gd name="connsiteX4" fmla="*/ 1143804 w 1143804"/>
                <a:gd name="connsiteY4" fmla="*/ 694035 h 735761"/>
                <a:gd name="connsiteX5" fmla="*/ 1139308 w 1143804"/>
                <a:gd name="connsiteY5" fmla="*/ 695472 h 735761"/>
                <a:gd name="connsiteX6" fmla="*/ 1140311 w 1143804"/>
                <a:gd name="connsiteY6" fmla="*/ 700085 h 735761"/>
                <a:gd name="connsiteX7" fmla="*/ 1134812 w 1143804"/>
                <a:gd name="connsiteY7" fmla="*/ 696911 h 735761"/>
                <a:gd name="connsiteX8" fmla="*/ 1109327 w 1143804"/>
                <a:gd name="connsiteY8" fmla="*/ 705060 h 735761"/>
                <a:gd name="connsiteX9" fmla="*/ 428947 w 1143804"/>
                <a:gd name="connsiteY9" fmla="*/ 615486 h 735761"/>
                <a:gd name="connsiteX10" fmla="*/ 11184 w 1143804"/>
                <a:gd name="connsiteY10" fmla="*/ 71046 h 735761"/>
                <a:gd name="connsiteX11" fmla="*/ 5499 w 1143804"/>
                <a:gd name="connsiteY11" fmla="*/ 44901 h 735761"/>
                <a:gd name="connsiteX12" fmla="*/ 0 w 1143804"/>
                <a:gd name="connsiteY12" fmla="*/ 41727 h 735761"/>
                <a:gd name="connsiteX13" fmla="*/ 4496 w 1143804"/>
                <a:gd name="connsiteY13" fmla="*/ 40289 h 735761"/>
                <a:gd name="connsiteX14" fmla="*/ 3493 w 1143804"/>
                <a:gd name="connsiteY14" fmla="*/ 35676 h 735761"/>
                <a:gd name="connsiteX15" fmla="*/ 8992 w 1143804"/>
                <a:gd name="connsiteY15" fmla="*/ 38851 h 735761"/>
                <a:gd name="connsiteX16" fmla="*/ 34477 w 1143804"/>
                <a:gd name="connsiteY16" fmla="*/ 30702 h 735761"/>
                <a:gd name="connsiteX17" fmla="*/ 290619 w 1143804"/>
                <a:gd name="connsiteY17" fmla="*/ 302 h 735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43804" h="735761">
                  <a:moveTo>
                    <a:pt x="290619" y="302"/>
                  </a:moveTo>
                  <a:cubicBezTo>
                    <a:pt x="435153" y="4056"/>
                    <a:pt x="580841" y="42901"/>
                    <a:pt x="714857" y="120275"/>
                  </a:cubicBezTo>
                  <a:cubicBezTo>
                    <a:pt x="929283" y="244074"/>
                    <a:pt x="1073229" y="443066"/>
                    <a:pt x="1132620" y="664715"/>
                  </a:cubicBezTo>
                  <a:lnTo>
                    <a:pt x="1138304" y="690860"/>
                  </a:lnTo>
                  <a:lnTo>
                    <a:pt x="1143804" y="694035"/>
                  </a:lnTo>
                  <a:lnTo>
                    <a:pt x="1139308" y="695472"/>
                  </a:lnTo>
                  <a:lnTo>
                    <a:pt x="1140311" y="700085"/>
                  </a:lnTo>
                  <a:lnTo>
                    <a:pt x="1134812" y="696911"/>
                  </a:lnTo>
                  <a:lnTo>
                    <a:pt x="1109327" y="705060"/>
                  </a:lnTo>
                  <a:cubicBezTo>
                    <a:pt x="887679" y="764450"/>
                    <a:pt x="643373" y="739285"/>
                    <a:pt x="428947" y="615486"/>
                  </a:cubicBezTo>
                  <a:cubicBezTo>
                    <a:pt x="214521" y="491687"/>
                    <a:pt x="70574" y="292695"/>
                    <a:pt x="11184" y="71046"/>
                  </a:cubicBezTo>
                  <a:lnTo>
                    <a:pt x="5499" y="44901"/>
                  </a:lnTo>
                  <a:lnTo>
                    <a:pt x="0" y="41727"/>
                  </a:lnTo>
                  <a:lnTo>
                    <a:pt x="4496" y="40289"/>
                  </a:lnTo>
                  <a:lnTo>
                    <a:pt x="3493" y="35676"/>
                  </a:lnTo>
                  <a:lnTo>
                    <a:pt x="8992" y="38851"/>
                  </a:lnTo>
                  <a:lnTo>
                    <a:pt x="34477" y="30702"/>
                  </a:lnTo>
                  <a:cubicBezTo>
                    <a:pt x="117595" y="8430"/>
                    <a:pt x="203899" y="-1950"/>
                    <a:pt x="290619" y="302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3882610" y="1011237"/>
            <a:ext cx="4426782" cy="860400"/>
          </a:xfrm>
        </p:spPr>
        <p:txBody>
          <a:bodyPr anchor="b">
            <a:normAutofit/>
          </a:bodyPr>
          <a:lstStyle/>
          <a:p>
            <a:pPr algn="ctr"/>
            <a:r>
              <a:rPr lang="es-ES" dirty="0"/>
              <a:t>💻👧🏻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77C6DF49-CBE3-4038-AC78-35DE4FD7C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2310207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3863976" y="2759076"/>
            <a:ext cx="4460874" cy="3009899"/>
          </a:xfrm>
        </p:spPr>
        <p:txBody>
          <a:bodyPr>
            <a:normAutofit/>
          </a:bodyPr>
          <a:lstStyle/>
          <a:p>
            <a:endParaRPr lang="es-ES" dirty="0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9D14CB3-B46C-4D52-91C7-9020767C0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3500000" flipH="1" flipV="1">
            <a:off x="10901022" y="5639014"/>
            <a:ext cx="865742" cy="628383"/>
            <a:chOff x="558167" y="958515"/>
            <a:chExt cx="865742" cy="628383"/>
          </a:xfrm>
          <a:solidFill>
            <a:schemeClr val="accent3"/>
          </a:solidFill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3A77D7F4-D3A2-4801-9AC3-6626FDE157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8100000" flipH="1">
              <a:off x="558167" y="1122160"/>
              <a:ext cx="464738" cy="464738"/>
            </a:xfrm>
            <a:custGeom>
              <a:avLst/>
              <a:gdLst>
                <a:gd name="connsiteX0" fmla="*/ 446142 w 464738"/>
                <a:gd name="connsiteY0" fmla="*/ 464738 h 464738"/>
                <a:gd name="connsiteX1" fmla="*/ 130673 w 464738"/>
                <a:gd name="connsiteY1" fmla="*/ 334066 h 464738"/>
                <a:gd name="connsiteX2" fmla="*/ 0 w 464738"/>
                <a:gd name="connsiteY2" fmla="*/ 18596 h 464738"/>
                <a:gd name="connsiteX3" fmla="*/ 836 w 464738"/>
                <a:gd name="connsiteY3" fmla="*/ 1089 h 464738"/>
                <a:gd name="connsiteX4" fmla="*/ 606 w 464738"/>
                <a:gd name="connsiteY4" fmla="*/ 859 h 464738"/>
                <a:gd name="connsiteX5" fmla="*/ 848 w 464738"/>
                <a:gd name="connsiteY5" fmla="*/ 848 h 464738"/>
                <a:gd name="connsiteX6" fmla="*/ 859 w 464738"/>
                <a:gd name="connsiteY6" fmla="*/ 606 h 464738"/>
                <a:gd name="connsiteX7" fmla="*/ 1089 w 464738"/>
                <a:gd name="connsiteY7" fmla="*/ 836 h 464738"/>
                <a:gd name="connsiteX8" fmla="*/ 18596 w 464738"/>
                <a:gd name="connsiteY8" fmla="*/ 0 h 464738"/>
                <a:gd name="connsiteX9" fmla="*/ 334066 w 464738"/>
                <a:gd name="connsiteY9" fmla="*/ 130672 h 464738"/>
                <a:gd name="connsiteX10" fmla="*/ 464738 w 464738"/>
                <a:gd name="connsiteY10" fmla="*/ 446142 h 464738"/>
                <a:gd name="connsiteX11" fmla="*/ 463902 w 464738"/>
                <a:gd name="connsiteY11" fmla="*/ 463650 h 464738"/>
                <a:gd name="connsiteX12" fmla="*/ 464132 w 464738"/>
                <a:gd name="connsiteY12" fmla="*/ 463880 h 464738"/>
                <a:gd name="connsiteX13" fmla="*/ 463891 w 464738"/>
                <a:gd name="connsiteY13" fmla="*/ 463892 h 464738"/>
                <a:gd name="connsiteX14" fmla="*/ 463879 w 464738"/>
                <a:gd name="connsiteY14" fmla="*/ 464132 h 464738"/>
                <a:gd name="connsiteX15" fmla="*/ 463650 w 464738"/>
                <a:gd name="connsiteY15" fmla="*/ 463903 h 464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4738" h="464738">
                  <a:moveTo>
                    <a:pt x="446142" y="464738"/>
                  </a:moveTo>
                  <a:cubicBezTo>
                    <a:pt x="331965" y="464738"/>
                    <a:pt x="217787" y="421181"/>
                    <a:pt x="130673" y="334066"/>
                  </a:cubicBezTo>
                  <a:cubicBezTo>
                    <a:pt x="43558" y="246952"/>
                    <a:pt x="1" y="132774"/>
                    <a:pt x="0" y="18596"/>
                  </a:cubicBezTo>
                  <a:lnTo>
                    <a:pt x="836" y="1089"/>
                  </a:lnTo>
                  <a:lnTo>
                    <a:pt x="606" y="859"/>
                  </a:lnTo>
                  <a:lnTo>
                    <a:pt x="848" y="848"/>
                  </a:lnTo>
                  <a:lnTo>
                    <a:pt x="859" y="606"/>
                  </a:lnTo>
                  <a:lnTo>
                    <a:pt x="1089" y="836"/>
                  </a:lnTo>
                  <a:lnTo>
                    <a:pt x="18596" y="0"/>
                  </a:lnTo>
                  <a:cubicBezTo>
                    <a:pt x="132774" y="0"/>
                    <a:pt x="246951" y="43557"/>
                    <a:pt x="334066" y="130672"/>
                  </a:cubicBezTo>
                  <a:cubicBezTo>
                    <a:pt x="421181" y="217787"/>
                    <a:pt x="464738" y="331964"/>
                    <a:pt x="464738" y="446142"/>
                  </a:cubicBezTo>
                  <a:lnTo>
                    <a:pt x="463902" y="463650"/>
                  </a:lnTo>
                  <a:lnTo>
                    <a:pt x="464132" y="463880"/>
                  </a:lnTo>
                  <a:lnTo>
                    <a:pt x="463891" y="463892"/>
                  </a:lnTo>
                  <a:lnTo>
                    <a:pt x="463879" y="464132"/>
                  </a:lnTo>
                  <a:lnTo>
                    <a:pt x="463650" y="46390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1E62BACE-7CE7-442A-BFFB-8BC57C446F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959170" y="958515"/>
              <a:ext cx="464739" cy="464739"/>
            </a:xfrm>
            <a:custGeom>
              <a:avLst/>
              <a:gdLst>
                <a:gd name="connsiteX0" fmla="*/ 464132 w 464739"/>
                <a:gd name="connsiteY0" fmla="*/ 463881 h 464739"/>
                <a:gd name="connsiteX1" fmla="*/ 463891 w 464739"/>
                <a:gd name="connsiteY1" fmla="*/ 463892 h 464739"/>
                <a:gd name="connsiteX2" fmla="*/ 463880 w 464739"/>
                <a:gd name="connsiteY2" fmla="*/ 464132 h 464739"/>
                <a:gd name="connsiteX3" fmla="*/ 463651 w 464739"/>
                <a:gd name="connsiteY3" fmla="*/ 463904 h 464739"/>
                <a:gd name="connsiteX4" fmla="*/ 446142 w 464739"/>
                <a:gd name="connsiteY4" fmla="*/ 464739 h 464739"/>
                <a:gd name="connsiteX5" fmla="*/ 130673 w 464739"/>
                <a:gd name="connsiteY5" fmla="*/ 334067 h 464739"/>
                <a:gd name="connsiteX6" fmla="*/ 0 w 464739"/>
                <a:gd name="connsiteY6" fmla="*/ 18597 h 464739"/>
                <a:gd name="connsiteX7" fmla="*/ 836 w 464739"/>
                <a:gd name="connsiteY7" fmla="*/ 1089 h 464739"/>
                <a:gd name="connsiteX8" fmla="*/ 607 w 464739"/>
                <a:gd name="connsiteY8" fmla="*/ 859 h 464739"/>
                <a:gd name="connsiteX9" fmla="*/ 848 w 464739"/>
                <a:gd name="connsiteY9" fmla="*/ 848 h 464739"/>
                <a:gd name="connsiteX10" fmla="*/ 859 w 464739"/>
                <a:gd name="connsiteY10" fmla="*/ 607 h 464739"/>
                <a:gd name="connsiteX11" fmla="*/ 1089 w 464739"/>
                <a:gd name="connsiteY11" fmla="*/ 836 h 464739"/>
                <a:gd name="connsiteX12" fmla="*/ 18597 w 464739"/>
                <a:gd name="connsiteY12" fmla="*/ 0 h 464739"/>
                <a:gd name="connsiteX13" fmla="*/ 334067 w 464739"/>
                <a:gd name="connsiteY13" fmla="*/ 130672 h 464739"/>
                <a:gd name="connsiteX14" fmla="*/ 464739 w 464739"/>
                <a:gd name="connsiteY14" fmla="*/ 446142 h 464739"/>
                <a:gd name="connsiteX15" fmla="*/ 463903 w 464739"/>
                <a:gd name="connsiteY15" fmla="*/ 463652 h 464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4739" h="464739">
                  <a:moveTo>
                    <a:pt x="464132" y="463881"/>
                  </a:moveTo>
                  <a:lnTo>
                    <a:pt x="463891" y="463892"/>
                  </a:lnTo>
                  <a:lnTo>
                    <a:pt x="463880" y="464132"/>
                  </a:lnTo>
                  <a:lnTo>
                    <a:pt x="463651" y="463904"/>
                  </a:lnTo>
                  <a:lnTo>
                    <a:pt x="446142" y="464739"/>
                  </a:lnTo>
                  <a:cubicBezTo>
                    <a:pt x="331965" y="464739"/>
                    <a:pt x="217787" y="421182"/>
                    <a:pt x="130673" y="334067"/>
                  </a:cubicBezTo>
                  <a:cubicBezTo>
                    <a:pt x="43558" y="246953"/>
                    <a:pt x="1" y="132775"/>
                    <a:pt x="0" y="18597"/>
                  </a:cubicBezTo>
                  <a:lnTo>
                    <a:pt x="836" y="1089"/>
                  </a:lnTo>
                  <a:lnTo>
                    <a:pt x="607" y="859"/>
                  </a:lnTo>
                  <a:lnTo>
                    <a:pt x="848" y="848"/>
                  </a:lnTo>
                  <a:lnTo>
                    <a:pt x="859" y="607"/>
                  </a:lnTo>
                  <a:lnTo>
                    <a:pt x="1089" y="836"/>
                  </a:lnTo>
                  <a:lnTo>
                    <a:pt x="18597" y="0"/>
                  </a:lnTo>
                  <a:cubicBezTo>
                    <a:pt x="132775" y="0"/>
                    <a:pt x="246952" y="43557"/>
                    <a:pt x="334067" y="130672"/>
                  </a:cubicBezTo>
                  <a:cubicBezTo>
                    <a:pt x="421182" y="217787"/>
                    <a:pt x="464739" y="331964"/>
                    <a:pt x="464739" y="446142"/>
                  </a:cubicBezTo>
                  <a:lnTo>
                    <a:pt x="463903" y="46365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695E1464-F8FF-467B-BC7A-2DB63FD734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8900000" flipH="1">
            <a:off x="9919495" y="3291142"/>
            <a:ext cx="1785983" cy="2208479"/>
            <a:chOff x="2725201" y="4453039"/>
            <a:chExt cx="1785983" cy="2208479"/>
          </a:xfrm>
        </p:grpSpPr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D9EF77E-636A-4F91-8AC6-2926F2512C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rot="10800000" flipH="1">
              <a:off x="3618192" y="4453039"/>
              <a:ext cx="0" cy="22084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9F9F8CE5-DA1D-4DAF-A044-400C40169D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738439" y="5243393"/>
              <a:ext cx="176093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9C47A2FE-4826-4485-B3C0-56DF9A73AE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2725201" y="4861779"/>
              <a:ext cx="1785983" cy="1799739"/>
            </a:xfrm>
            <a:custGeom>
              <a:avLst/>
              <a:gdLst>
                <a:gd name="connsiteX0" fmla="*/ 440819 w 1785983"/>
                <a:gd name="connsiteY0" fmla="*/ 59 h 1799739"/>
                <a:gd name="connsiteX1" fmla="*/ 845918 w 1785983"/>
                <a:gd name="connsiteY1" fmla="*/ 261596 h 1799739"/>
                <a:gd name="connsiteX2" fmla="*/ 892992 w 1785983"/>
                <a:gd name="connsiteY2" fmla="*/ 360758 h 1799739"/>
                <a:gd name="connsiteX3" fmla="*/ 892992 w 1785983"/>
                <a:gd name="connsiteY3" fmla="*/ 365372 h 1799739"/>
                <a:gd name="connsiteX4" fmla="*/ 940065 w 1785983"/>
                <a:gd name="connsiteY4" fmla="*/ 266212 h 1799739"/>
                <a:gd name="connsiteX5" fmla="*/ 1406106 w 1785983"/>
                <a:gd name="connsiteY5" fmla="*/ 8338 h 1799739"/>
                <a:gd name="connsiteX6" fmla="*/ 1022901 w 1785983"/>
                <a:gd name="connsiteY6" fmla="*/ 1699451 h 1799739"/>
                <a:gd name="connsiteX7" fmla="*/ 892991 w 1785983"/>
                <a:gd name="connsiteY7" fmla="*/ 1799739 h 1799739"/>
                <a:gd name="connsiteX8" fmla="*/ 892991 w 1785983"/>
                <a:gd name="connsiteY8" fmla="*/ 1795123 h 1799739"/>
                <a:gd name="connsiteX9" fmla="*/ 763082 w 1785983"/>
                <a:gd name="connsiteY9" fmla="*/ 1694835 h 1799739"/>
                <a:gd name="connsiteX10" fmla="*/ 379877 w 1785983"/>
                <a:gd name="connsiteY10" fmla="*/ 3722 h 1799739"/>
                <a:gd name="connsiteX11" fmla="*/ 440819 w 1785983"/>
                <a:gd name="connsiteY11" fmla="*/ 59 h 1799739"/>
                <a:gd name="connsiteX0" fmla="*/ 440819 w 1785983"/>
                <a:gd name="connsiteY0" fmla="*/ 59 h 1849891"/>
                <a:gd name="connsiteX1" fmla="*/ 845918 w 1785983"/>
                <a:gd name="connsiteY1" fmla="*/ 261596 h 1849891"/>
                <a:gd name="connsiteX2" fmla="*/ 892992 w 1785983"/>
                <a:gd name="connsiteY2" fmla="*/ 360758 h 1849891"/>
                <a:gd name="connsiteX3" fmla="*/ 892992 w 1785983"/>
                <a:gd name="connsiteY3" fmla="*/ 365372 h 1849891"/>
                <a:gd name="connsiteX4" fmla="*/ 940065 w 1785983"/>
                <a:gd name="connsiteY4" fmla="*/ 266212 h 1849891"/>
                <a:gd name="connsiteX5" fmla="*/ 1406106 w 1785983"/>
                <a:gd name="connsiteY5" fmla="*/ 8338 h 1849891"/>
                <a:gd name="connsiteX6" fmla="*/ 1022901 w 1785983"/>
                <a:gd name="connsiteY6" fmla="*/ 1699451 h 1849891"/>
                <a:gd name="connsiteX7" fmla="*/ 892991 w 1785983"/>
                <a:gd name="connsiteY7" fmla="*/ 1799739 h 1849891"/>
                <a:gd name="connsiteX8" fmla="*/ 838223 w 1785983"/>
                <a:gd name="connsiteY8" fmla="*/ 1849891 h 1849891"/>
                <a:gd name="connsiteX9" fmla="*/ 763082 w 1785983"/>
                <a:gd name="connsiteY9" fmla="*/ 1694835 h 1849891"/>
                <a:gd name="connsiteX10" fmla="*/ 379877 w 1785983"/>
                <a:gd name="connsiteY10" fmla="*/ 3722 h 1849891"/>
                <a:gd name="connsiteX11" fmla="*/ 440819 w 1785983"/>
                <a:gd name="connsiteY11" fmla="*/ 59 h 1849891"/>
                <a:gd name="connsiteX0" fmla="*/ 440819 w 1785983"/>
                <a:gd name="connsiteY0" fmla="*/ 59 h 1799739"/>
                <a:gd name="connsiteX1" fmla="*/ 845918 w 1785983"/>
                <a:gd name="connsiteY1" fmla="*/ 261596 h 1799739"/>
                <a:gd name="connsiteX2" fmla="*/ 892992 w 1785983"/>
                <a:gd name="connsiteY2" fmla="*/ 360758 h 1799739"/>
                <a:gd name="connsiteX3" fmla="*/ 892992 w 1785983"/>
                <a:gd name="connsiteY3" fmla="*/ 365372 h 1799739"/>
                <a:gd name="connsiteX4" fmla="*/ 940065 w 1785983"/>
                <a:gd name="connsiteY4" fmla="*/ 266212 h 1799739"/>
                <a:gd name="connsiteX5" fmla="*/ 1406106 w 1785983"/>
                <a:gd name="connsiteY5" fmla="*/ 8338 h 1799739"/>
                <a:gd name="connsiteX6" fmla="*/ 1022901 w 1785983"/>
                <a:gd name="connsiteY6" fmla="*/ 1699451 h 1799739"/>
                <a:gd name="connsiteX7" fmla="*/ 892991 w 1785983"/>
                <a:gd name="connsiteY7" fmla="*/ 1799739 h 1799739"/>
                <a:gd name="connsiteX8" fmla="*/ 763082 w 1785983"/>
                <a:gd name="connsiteY8" fmla="*/ 1694835 h 1799739"/>
                <a:gd name="connsiteX9" fmla="*/ 379877 w 1785983"/>
                <a:gd name="connsiteY9" fmla="*/ 3722 h 1799739"/>
                <a:gd name="connsiteX10" fmla="*/ 440819 w 1785983"/>
                <a:gd name="connsiteY10" fmla="*/ 59 h 1799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85983" h="1799739">
                  <a:moveTo>
                    <a:pt x="440819" y="59"/>
                  </a:moveTo>
                  <a:cubicBezTo>
                    <a:pt x="584367" y="2557"/>
                    <a:pt x="735105" y="83293"/>
                    <a:pt x="845918" y="261596"/>
                  </a:cubicBezTo>
                  <a:lnTo>
                    <a:pt x="892992" y="360758"/>
                  </a:lnTo>
                  <a:lnTo>
                    <a:pt x="892992" y="365372"/>
                  </a:lnTo>
                  <a:lnTo>
                    <a:pt x="940065" y="266212"/>
                  </a:lnTo>
                  <a:cubicBezTo>
                    <a:pt x="1066709" y="62437"/>
                    <a:pt x="1245499" y="-13903"/>
                    <a:pt x="1406106" y="8338"/>
                  </a:cubicBezTo>
                  <a:cubicBezTo>
                    <a:pt x="1827702" y="66720"/>
                    <a:pt x="2124001" y="804388"/>
                    <a:pt x="1022901" y="1699451"/>
                  </a:cubicBezTo>
                  <a:lnTo>
                    <a:pt x="892991" y="1799739"/>
                  </a:lnTo>
                  <a:lnTo>
                    <a:pt x="763082" y="1694835"/>
                  </a:lnTo>
                  <a:cubicBezTo>
                    <a:pt x="-338018" y="799772"/>
                    <a:pt x="-41719" y="62104"/>
                    <a:pt x="379877" y="3722"/>
                  </a:cubicBezTo>
                  <a:cubicBezTo>
                    <a:pt x="399953" y="942"/>
                    <a:pt x="420313" y="-298"/>
                    <a:pt x="440819" y="59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  <a:latin typeface="Bell MT" panose="02020503060305020303" pitchFamily="18" charset="0"/>
              </a:endParaRPr>
            </a:p>
          </p:txBody>
        </p:sp>
        <p:sp>
          <p:nvSpPr>
            <p:cNvPr id="67" name="Rectangle 30">
              <a:extLst>
                <a:ext uri="{FF2B5EF4-FFF2-40B4-BE49-F238E27FC236}">
                  <a16:creationId xmlns:a16="http://schemas.microsoft.com/office/drawing/2014/main" id="{A9D0A0EF-4934-4E46-A33A-95E5D932DF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124232" y="5447997"/>
              <a:ext cx="987915" cy="987915"/>
            </a:xfrm>
            <a:custGeom>
              <a:avLst/>
              <a:gdLst>
                <a:gd name="connsiteX0" fmla="*/ 0 w 1302493"/>
                <a:gd name="connsiteY0" fmla="*/ 0 h 1302493"/>
                <a:gd name="connsiteX1" fmla="*/ 1302493 w 1302493"/>
                <a:gd name="connsiteY1" fmla="*/ 0 h 1302493"/>
                <a:gd name="connsiteX2" fmla="*/ 1302493 w 1302493"/>
                <a:gd name="connsiteY2" fmla="*/ 1302493 h 1302493"/>
                <a:gd name="connsiteX3" fmla="*/ 0 w 1302493"/>
                <a:gd name="connsiteY3" fmla="*/ 1302493 h 1302493"/>
                <a:gd name="connsiteX4" fmla="*/ 0 w 1302493"/>
                <a:gd name="connsiteY4" fmla="*/ 0 h 1302493"/>
                <a:gd name="connsiteX0" fmla="*/ 1302493 w 1393933"/>
                <a:gd name="connsiteY0" fmla="*/ 1302493 h 1393933"/>
                <a:gd name="connsiteX1" fmla="*/ 0 w 1393933"/>
                <a:gd name="connsiteY1" fmla="*/ 1302493 h 1393933"/>
                <a:gd name="connsiteX2" fmla="*/ 0 w 1393933"/>
                <a:gd name="connsiteY2" fmla="*/ 0 h 1393933"/>
                <a:gd name="connsiteX3" fmla="*/ 1302493 w 1393933"/>
                <a:gd name="connsiteY3" fmla="*/ 0 h 1393933"/>
                <a:gd name="connsiteX4" fmla="*/ 1393933 w 1393933"/>
                <a:gd name="connsiteY4" fmla="*/ 1393933 h 1393933"/>
                <a:gd name="connsiteX0" fmla="*/ 0 w 1393933"/>
                <a:gd name="connsiteY0" fmla="*/ 1302493 h 1393933"/>
                <a:gd name="connsiteX1" fmla="*/ 0 w 1393933"/>
                <a:gd name="connsiteY1" fmla="*/ 0 h 1393933"/>
                <a:gd name="connsiteX2" fmla="*/ 1302493 w 1393933"/>
                <a:gd name="connsiteY2" fmla="*/ 0 h 1393933"/>
                <a:gd name="connsiteX3" fmla="*/ 1393933 w 1393933"/>
                <a:gd name="connsiteY3" fmla="*/ 1393933 h 1393933"/>
                <a:gd name="connsiteX0" fmla="*/ 0 w 1302493"/>
                <a:gd name="connsiteY0" fmla="*/ 1302493 h 1302493"/>
                <a:gd name="connsiteX1" fmla="*/ 0 w 1302493"/>
                <a:gd name="connsiteY1" fmla="*/ 0 h 1302493"/>
                <a:gd name="connsiteX2" fmla="*/ 1302493 w 1302493"/>
                <a:gd name="connsiteY2" fmla="*/ 0 h 1302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02493" h="1302493">
                  <a:moveTo>
                    <a:pt x="0" y="1302493"/>
                  </a:moveTo>
                  <a:lnTo>
                    <a:pt x="0" y="0"/>
                  </a:lnTo>
                  <a:lnTo>
                    <a:pt x="1302493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30">
              <a:extLst>
                <a:ext uri="{FF2B5EF4-FFF2-40B4-BE49-F238E27FC236}">
                  <a16:creationId xmlns:a16="http://schemas.microsoft.com/office/drawing/2014/main" id="{EA389321-1892-4D9B-9F10-CA83BC15FE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315029" y="5983110"/>
              <a:ext cx="606323" cy="606323"/>
            </a:xfrm>
            <a:custGeom>
              <a:avLst/>
              <a:gdLst>
                <a:gd name="connsiteX0" fmla="*/ 0 w 1302493"/>
                <a:gd name="connsiteY0" fmla="*/ 0 h 1302493"/>
                <a:gd name="connsiteX1" fmla="*/ 1302493 w 1302493"/>
                <a:gd name="connsiteY1" fmla="*/ 0 h 1302493"/>
                <a:gd name="connsiteX2" fmla="*/ 1302493 w 1302493"/>
                <a:gd name="connsiteY2" fmla="*/ 1302493 h 1302493"/>
                <a:gd name="connsiteX3" fmla="*/ 0 w 1302493"/>
                <a:gd name="connsiteY3" fmla="*/ 1302493 h 1302493"/>
                <a:gd name="connsiteX4" fmla="*/ 0 w 1302493"/>
                <a:gd name="connsiteY4" fmla="*/ 0 h 1302493"/>
                <a:gd name="connsiteX0" fmla="*/ 1302493 w 1393933"/>
                <a:gd name="connsiteY0" fmla="*/ 1302493 h 1393933"/>
                <a:gd name="connsiteX1" fmla="*/ 0 w 1393933"/>
                <a:gd name="connsiteY1" fmla="*/ 1302493 h 1393933"/>
                <a:gd name="connsiteX2" fmla="*/ 0 w 1393933"/>
                <a:gd name="connsiteY2" fmla="*/ 0 h 1393933"/>
                <a:gd name="connsiteX3" fmla="*/ 1302493 w 1393933"/>
                <a:gd name="connsiteY3" fmla="*/ 0 h 1393933"/>
                <a:gd name="connsiteX4" fmla="*/ 1393933 w 1393933"/>
                <a:gd name="connsiteY4" fmla="*/ 1393933 h 1393933"/>
                <a:gd name="connsiteX0" fmla="*/ 0 w 1393933"/>
                <a:gd name="connsiteY0" fmla="*/ 1302493 h 1393933"/>
                <a:gd name="connsiteX1" fmla="*/ 0 w 1393933"/>
                <a:gd name="connsiteY1" fmla="*/ 0 h 1393933"/>
                <a:gd name="connsiteX2" fmla="*/ 1302493 w 1393933"/>
                <a:gd name="connsiteY2" fmla="*/ 0 h 1393933"/>
                <a:gd name="connsiteX3" fmla="*/ 1393933 w 1393933"/>
                <a:gd name="connsiteY3" fmla="*/ 1393933 h 1393933"/>
                <a:gd name="connsiteX0" fmla="*/ 0 w 1302493"/>
                <a:gd name="connsiteY0" fmla="*/ 1302493 h 1302493"/>
                <a:gd name="connsiteX1" fmla="*/ 0 w 1302493"/>
                <a:gd name="connsiteY1" fmla="*/ 0 h 1302493"/>
                <a:gd name="connsiteX2" fmla="*/ 1302493 w 1302493"/>
                <a:gd name="connsiteY2" fmla="*/ 0 h 1302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02493" h="1302493">
                  <a:moveTo>
                    <a:pt x="0" y="1302493"/>
                  </a:moveTo>
                  <a:lnTo>
                    <a:pt x="0" y="0"/>
                  </a:lnTo>
                  <a:lnTo>
                    <a:pt x="1302493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D9F93B70-A436-473C-A7CE-540999A596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V="1">
            <a:off x="10854193" y="5280732"/>
            <a:ext cx="864005" cy="1032464"/>
            <a:chOff x="2207971" y="2384401"/>
            <a:chExt cx="864005" cy="1032464"/>
          </a:xfrm>
        </p:grpSpPr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C78ABD64-1B50-4D55-BC1F-146CC4D6E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>
              <a:off x="2207971" y="2856305"/>
              <a:ext cx="464739" cy="464739"/>
            </a:xfrm>
            <a:custGeom>
              <a:avLst/>
              <a:gdLst>
                <a:gd name="connsiteX0" fmla="*/ 464132 w 464739"/>
                <a:gd name="connsiteY0" fmla="*/ 463881 h 464739"/>
                <a:gd name="connsiteX1" fmla="*/ 463891 w 464739"/>
                <a:gd name="connsiteY1" fmla="*/ 463892 h 464739"/>
                <a:gd name="connsiteX2" fmla="*/ 463880 w 464739"/>
                <a:gd name="connsiteY2" fmla="*/ 464132 h 464739"/>
                <a:gd name="connsiteX3" fmla="*/ 463651 w 464739"/>
                <a:gd name="connsiteY3" fmla="*/ 463904 h 464739"/>
                <a:gd name="connsiteX4" fmla="*/ 446142 w 464739"/>
                <a:gd name="connsiteY4" fmla="*/ 464739 h 464739"/>
                <a:gd name="connsiteX5" fmla="*/ 130673 w 464739"/>
                <a:gd name="connsiteY5" fmla="*/ 334067 h 464739"/>
                <a:gd name="connsiteX6" fmla="*/ 0 w 464739"/>
                <a:gd name="connsiteY6" fmla="*/ 18597 h 464739"/>
                <a:gd name="connsiteX7" fmla="*/ 836 w 464739"/>
                <a:gd name="connsiteY7" fmla="*/ 1089 h 464739"/>
                <a:gd name="connsiteX8" fmla="*/ 607 w 464739"/>
                <a:gd name="connsiteY8" fmla="*/ 859 h 464739"/>
                <a:gd name="connsiteX9" fmla="*/ 848 w 464739"/>
                <a:gd name="connsiteY9" fmla="*/ 848 h 464739"/>
                <a:gd name="connsiteX10" fmla="*/ 859 w 464739"/>
                <a:gd name="connsiteY10" fmla="*/ 607 h 464739"/>
                <a:gd name="connsiteX11" fmla="*/ 1089 w 464739"/>
                <a:gd name="connsiteY11" fmla="*/ 836 h 464739"/>
                <a:gd name="connsiteX12" fmla="*/ 18597 w 464739"/>
                <a:gd name="connsiteY12" fmla="*/ 0 h 464739"/>
                <a:gd name="connsiteX13" fmla="*/ 334067 w 464739"/>
                <a:gd name="connsiteY13" fmla="*/ 130672 h 464739"/>
                <a:gd name="connsiteX14" fmla="*/ 464739 w 464739"/>
                <a:gd name="connsiteY14" fmla="*/ 446142 h 464739"/>
                <a:gd name="connsiteX15" fmla="*/ 463903 w 464739"/>
                <a:gd name="connsiteY15" fmla="*/ 463652 h 464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4739" h="464739">
                  <a:moveTo>
                    <a:pt x="464132" y="463881"/>
                  </a:moveTo>
                  <a:lnTo>
                    <a:pt x="463891" y="463892"/>
                  </a:lnTo>
                  <a:lnTo>
                    <a:pt x="463880" y="464132"/>
                  </a:lnTo>
                  <a:lnTo>
                    <a:pt x="463651" y="463904"/>
                  </a:lnTo>
                  <a:lnTo>
                    <a:pt x="446142" y="464739"/>
                  </a:lnTo>
                  <a:cubicBezTo>
                    <a:pt x="331965" y="464739"/>
                    <a:pt x="217787" y="421182"/>
                    <a:pt x="130673" y="334067"/>
                  </a:cubicBezTo>
                  <a:cubicBezTo>
                    <a:pt x="43558" y="246953"/>
                    <a:pt x="1" y="132775"/>
                    <a:pt x="0" y="18597"/>
                  </a:cubicBezTo>
                  <a:lnTo>
                    <a:pt x="836" y="1089"/>
                  </a:lnTo>
                  <a:lnTo>
                    <a:pt x="607" y="859"/>
                  </a:lnTo>
                  <a:lnTo>
                    <a:pt x="848" y="848"/>
                  </a:lnTo>
                  <a:lnTo>
                    <a:pt x="859" y="607"/>
                  </a:lnTo>
                  <a:lnTo>
                    <a:pt x="1089" y="836"/>
                  </a:lnTo>
                  <a:lnTo>
                    <a:pt x="18597" y="0"/>
                  </a:lnTo>
                  <a:cubicBezTo>
                    <a:pt x="132775" y="0"/>
                    <a:pt x="246952" y="43557"/>
                    <a:pt x="334067" y="130672"/>
                  </a:cubicBezTo>
                  <a:cubicBezTo>
                    <a:pt x="421182" y="217787"/>
                    <a:pt x="464739" y="331964"/>
                    <a:pt x="464739" y="446142"/>
                  </a:cubicBezTo>
                  <a:lnTo>
                    <a:pt x="463903" y="46365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57FC7EAA-9D36-4047-8A25-796E944D16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607238" y="2688467"/>
              <a:ext cx="464738" cy="464738"/>
            </a:xfrm>
            <a:custGeom>
              <a:avLst/>
              <a:gdLst>
                <a:gd name="connsiteX0" fmla="*/ 446142 w 464738"/>
                <a:gd name="connsiteY0" fmla="*/ 464738 h 464738"/>
                <a:gd name="connsiteX1" fmla="*/ 130673 w 464738"/>
                <a:gd name="connsiteY1" fmla="*/ 334066 h 464738"/>
                <a:gd name="connsiteX2" fmla="*/ 0 w 464738"/>
                <a:gd name="connsiteY2" fmla="*/ 18596 h 464738"/>
                <a:gd name="connsiteX3" fmla="*/ 836 w 464738"/>
                <a:gd name="connsiteY3" fmla="*/ 1089 h 464738"/>
                <a:gd name="connsiteX4" fmla="*/ 606 w 464738"/>
                <a:gd name="connsiteY4" fmla="*/ 859 h 464738"/>
                <a:gd name="connsiteX5" fmla="*/ 848 w 464738"/>
                <a:gd name="connsiteY5" fmla="*/ 848 h 464738"/>
                <a:gd name="connsiteX6" fmla="*/ 859 w 464738"/>
                <a:gd name="connsiteY6" fmla="*/ 606 h 464738"/>
                <a:gd name="connsiteX7" fmla="*/ 1089 w 464738"/>
                <a:gd name="connsiteY7" fmla="*/ 836 h 464738"/>
                <a:gd name="connsiteX8" fmla="*/ 18596 w 464738"/>
                <a:gd name="connsiteY8" fmla="*/ 0 h 464738"/>
                <a:gd name="connsiteX9" fmla="*/ 334066 w 464738"/>
                <a:gd name="connsiteY9" fmla="*/ 130672 h 464738"/>
                <a:gd name="connsiteX10" fmla="*/ 464738 w 464738"/>
                <a:gd name="connsiteY10" fmla="*/ 446142 h 464738"/>
                <a:gd name="connsiteX11" fmla="*/ 463902 w 464738"/>
                <a:gd name="connsiteY11" fmla="*/ 463650 h 464738"/>
                <a:gd name="connsiteX12" fmla="*/ 464132 w 464738"/>
                <a:gd name="connsiteY12" fmla="*/ 463880 h 464738"/>
                <a:gd name="connsiteX13" fmla="*/ 463891 w 464738"/>
                <a:gd name="connsiteY13" fmla="*/ 463892 h 464738"/>
                <a:gd name="connsiteX14" fmla="*/ 463879 w 464738"/>
                <a:gd name="connsiteY14" fmla="*/ 464132 h 464738"/>
                <a:gd name="connsiteX15" fmla="*/ 463650 w 464738"/>
                <a:gd name="connsiteY15" fmla="*/ 463903 h 464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4738" h="464738">
                  <a:moveTo>
                    <a:pt x="446142" y="464738"/>
                  </a:moveTo>
                  <a:cubicBezTo>
                    <a:pt x="331965" y="464738"/>
                    <a:pt x="217787" y="421181"/>
                    <a:pt x="130673" y="334066"/>
                  </a:cubicBezTo>
                  <a:cubicBezTo>
                    <a:pt x="43558" y="246952"/>
                    <a:pt x="1" y="132774"/>
                    <a:pt x="0" y="18596"/>
                  </a:cubicBezTo>
                  <a:lnTo>
                    <a:pt x="836" y="1089"/>
                  </a:lnTo>
                  <a:lnTo>
                    <a:pt x="606" y="859"/>
                  </a:lnTo>
                  <a:lnTo>
                    <a:pt x="848" y="848"/>
                  </a:lnTo>
                  <a:lnTo>
                    <a:pt x="859" y="606"/>
                  </a:lnTo>
                  <a:lnTo>
                    <a:pt x="1089" y="836"/>
                  </a:lnTo>
                  <a:lnTo>
                    <a:pt x="18596" y="0"/>
                  </a:lnTo>
                  <a:cubicBezTo>
                    <a:pt x="132774" y="0"/>
                    <a:pt x="246951" y="43557"/>
                    <a:pt x="334066" y="130672"/>
                  </a:cubicBezTo>
                  <a:cubicBezTo>
                    <a:pt x="421181" y="217787"/>
                    <a:pt x="464738" y="331964"/>
                    <a:pt x="464738" y="446142"/>
                  </a:cubicBezTo>
                  <a:lnTo>
                    <a:pt x="463902" y="463650"/>
                  </a:lnTo>
                  <a:lnTo>
                    <a:pt x="464132" y="463880"/>
                  </a:lnTo>
                  <a:lnTo>
                    <a:pt x="463891" y="463892"/>
                  </a:lnTo>
                  <a:lnTo>
                    <a:pt x="463879" y="464132"/>
                  </a:lnTo>
                  <a:lnTo>
                    <a:pt x="463650" y="463903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0C72E6B1-2CDE-4B76-BB57-54923A35BC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440769" y="2384401"/>
              <a:ext cx="313009" cy="1032464"/>
              <a:chOff x="2440769" y="2384401"/>
              <a:chExt cx="313009" cy="103246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0A618DA4-FD3B-435B-9077-6643BD6C93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0800000" flipH="1">
                <a:off x="2440769" y="2516865"/>
                <a:ext cx="0" cy="90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6579CD8F-9756-4DC0-A735-0CA77A8734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8100000" flipH="1">
                <a:off x="2753778" y="2384401"/>
                <a:ext cx="0" cy="90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854633056"/>
      </p:ext>
    </p:extLst>
  </p:cSld>
  <p:clrMapOvr>
    <a:masterClrMapping/>
  </p:clrMapOvr>
</p:sld>
</file>

<file path=ppt/theme/theme1.xml><?xml version="1.0" encoding="utf-8"?>
<a:theme xmlns:a="http://schemas.openxmlformats.org/drawingml/2006/main" name="Leaf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Leaf">
      <a:majorFont>
        <a:latin typeface="Rockwell Nova Light"/>
        <a:ea typeface=""/>
        <a:cs typeface=""/>
      </a:majorFont>
      <a:minorFont>
        <a:latin typeface="Avenir Next LT Pro Light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fVTI" id="{AD13D32C-3873-4EF1-A28C-5D0E64FF0913}" vid="{0D2E0FD0-9C17-4337-BD21-33917FC300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LeafVTI</vt:lpstr>
      <vt:lpstr>BIENVENIDOS A POWER POINT</vt:lpstr>
      <vt:lpstr>DE GUADALUPE CORIA  </vt:lpstr>
      <vt:lpstr>💻👧🏻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BIENVENIDOS A POWER POINT</dc:title>
  <dc:creator>josecruz120190@gmail.com</dc:creator>
  <cp:lastModifiedBy>josecruz120190@gmail.com</cp:lastModifiedBy>
  <cp:revision>2</cp:revision>
  <dcterms:created xsi:type="dcterms:W3CDTF">2024-11-08T01:02:16Z</dcterms:created>
  <dcterms:modified xsi:type="dcterms:W3CDTF">2024-11-08T10:38:14Z</dcterms:modified>
</cp:coreProperties>
</file>