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1" r:id="rId3"/>
    <p:sldId id="257" r:id="rId4"/>
    <p:sldId id="258" r:id="rId5"/>
    <p:sldId id="259" r:id="rId6"/>
    <p:sldId id="260"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3D8F"/>
    <a:srgbClr val="1451BE"/>
    <a:srgbClr val="2DB59B"/>
    <a:srgbClr val="CEB76C"/>
    <a:srgbClr val="C49B40"/>
    <a:srgbClr val="676769"/>
    <a:srgbClr val="89B7B9"/>
    <a:srgbClr val="4272DE"/>
    <a:srgbClr val="1496F3"/>
    <a:srgbClr val="40C8A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92" autoAdjust="0"/>
    <p:restoredTop sz="94660"/>
  </p:normalViewPr>
  <p:slideViewPr>
    <p:cSldViewPr snapToGrid="0">
      <p:cViewPr varScale="1">
        <p:scale>
          <a:sx n="91" d="100"/>
          <a:sy n="91" d="100"/>
        </p:scale>
        <p:origin x="317"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A75992-53A6-4F91-8BA9-04EDDE678BF1}" type="doc">
      <dgm:prSet loTypeId="urn:microsoft.com/office/officeart/2005/8/layout/chevron2" loCatId="process" qsTypeId="urn:microsoft.com/office/officeart/2005/8/quickstyle/simple5" qsCatId="simple" csTypeId="urn:microsoft.com/office/officeart/2005/8/colors/colorful3" csCatId="colorful" phldr="1"/>
      <dgm:spPr/>
      <dgm:t>
        <a:bodyPr/>
        <a:lstStyle/>
        <a:p>
          <a:endParaRPr lang="es-AR"/>
        </a:p>
      </dgm:t>
    </dgm:pt>
    <dgm:pt modelId="{D8831C1B-F0EF-4AC4-915C-D9177934FB58}">
      <dgm:prSet phldrT="[Texto]" custT="1"/>
      <dgm:spPr/>
      <dgm:t>
        <a:bodyPr/>
        <a:lstStyle/>
        <a:p>
          <a:r>
            <a:rPr lang="es-AR" sz="1600" dirty="0"/>
            <a:t>Primer trimestre</a:t>
          </a:r>
        </a:p>
      </dgm:t>
    </dgm:pt>
    <dgm:pt modelId="{DC376B54-5959-4F02-A40F-6BEB28167F88}" type="parTrans" cxnId="{BB8C7E79-EECA-44A9-963E-46AA12D8FE98}">
      <dgm:prSet/>
      <dgm:spPr/>
      <dgm:t>
        <a:bodyPr/>
        <a:lstStyle/>
        <a:p>
          <a:endParaRPr lang="es-AR"/>
        </a:p>
      </dgm:t>
    </dgm:pt>
    <dgm:pt modelId="{2A710C0C-3952-4715-8497-8A0543889895}" type="sibTrans" cxnId="{BB8C7E79-EECA-44A9-963E-46AA12D8FE98}">
      <dgm:prSet/>
      <dgm:spPr/>
      <dgm:t>
        <a:bodyPr/>
        <a:lstStyle/>
        <a:p>
          <a:endParaRPr lang="es-AR"/>
        </a:p>
      </dgm:t>
    </dgm:pt>
    <dgm:pt modelId="{C2DD54E0-9C35-460D-B3D3-740C73686F3F}">
      <dgm:prSet phldrT="[Texto]"/>
      <dgm:spPr/>
      <dgm:t>
        <a:bodyPr/>
        <a:lstStyle/>
        <a:p>
          <a:r>
            <a:rPr lang="es-AR" dirty="0"/>
            <a:t>Hacer carátulas</a:t>
          </a:r>
        </a:p>
      </dgm:t>
    </dgm:pt>
    <dgm:pt modelId="{5A492BFE-4931-44E3-8FCF-82D66B7DF8EF}" type="parTrans" cxnId="{23F96379-0713-47AB-BE17-95C059AFF381}">
      <dgm:prSet/>
      <dgm:spPr/>
      <dgm:t>
        <a:bodyPr/>
        <a:lstStyle/>
        <a:p>
          <a:endParaRPr lang="es-AR"/>
        </a:p>
      </dgm:t>
    </dgm:pt>
    <dgm:pt modelId="{17A89725-8D2E-4F55-8F9E-D8F1A91965C0}" type="sibTrans" cxnId="{23F96379-0713-47AB-BE17-95C059AFF381}">
      <dgm:prSet/>
      <dgm:spPr/>
      <dgm:t>
        <a:bodyPr/>
        <a:lstStyle/>
        <a:p>
          <a:endParaRPr lang="es-AR"/>
        </a:p>
      </dgm:t>
    </dgm:pt>
    <dgm:pt modelId="{BB9ED835-E6E5-44BC-8A9A-2213AB3E9951}">
      <dgm:prSet phldrT="[Texto]"/>
      <dgm:spPr/>
      <dgm:t>
        <a:bodyPr/>
        <a:lstStyle/>
        <a:p>
          <a:r>
            <a:rPr lang="es-AR" dirty="0"/>
            <a:t>Hacer tablas en el Word</a:t>
          </a:r>
        </a:p>
      </dgm:t>
    </dgm:pt>
    <dgm:pt modelId="{AB35605A-84C8-457F-BC89-A8EE12292500}" type="parTrans" cxnId="{3CD942B6-0D34-436E-81B4-D4310B452CD8}">
      <dgm:prSet/>
      <dgm:spPr/>
      <dgm:t>
        <a:bodyPr/>
        <a:lstStyle/>
        <a:p>
          <a:endParaRPr lang="es-AR"/>
        </a:p>
      </dgm:t>
    </dgm:pt>
    <dgm:pt modelId="{D75EA394-B22A-42C2-BDE6-54C6484289FF}" type="sibTrans" cxnId="{3CD942B6-0D34-436E-81B4-D4310B452CD8}">
      <dgm:prSet/>
      <dgm:spPr/>
      <dgm:t>
        <a:bodyPr/>
        <a:lstStyle/>
        <a:p>
          <a:endParaRPr lang="es-AR"/>
        </a:p>
      </dgm:t>
    </dgm:pt>
    <dgm:pt modelId="{4B3F0E7F-99DD-44A8-9214-B5559A5F0E8B}">
      <dgm:prSet phldrT="[Texto]" custT="1"/>
      <dgm:spPr/>
      <dgm:t>
        <a:bodyPr/>
        <a:lstStyle/>
        <a:p>
          <a:r>
            <a:rPr lang="es-AR" sz="1600" dirty="0"/>
            <a:t>Segundo trimestre</a:t>
          </a:r>
        </a:p>
      </dgm:t>
    </dgm:pt>
    <dgm:pt modelId="{DEA13671-8DA2-4A4B-AF40-AC72D6ED45E5}" type="parTrans" cxnId="{11F74245-A4F5-475F-9393-86ECA6BF788E}">
      <dgm:prSet/>
      <dgm:spPr/>
      <dgm:t>
        <a:bodyPr/>
        <a:lstStyle/>
        <a:p>
          <a:endParaRPr lang="es-AR"/>
        </a:p>
      </dgm:t>
    </dgm:pt>
    <dgm:pt modelId="{17B475E5-E25A-4CE5-A642-4386490FFD69}" type="sibTrans" cxnId="{11F74245-A4F5-475F-9393-86ECA6BF788E}">
      <dgm:prSet/>
      <dgm:spPr/>
      <dgm:t>
        <a:bodyPr/>
        <a:lstStyle/>
        <a:p>
          <a:endParaRPr lang="es-AR"/>
        </a:p>
      </dgm:t>
    </dgm:pt>
    <dgm:pt modelId="{61B1F62E-8003-47D9-B2E8-5AF5ACA80F85}">
      <dgm:prSet phldrT="[Texto]"/>
      <dgm:spPr/>
      <dgm:t>
        <a:bodyPr/>
        <a:lstStyle/>
        <a:p>
          <a:r>
            <a:rPr lang="es-AR" dirty="0"/>
            <a:t>Pilas Bloques</a:t>
          </a:r>
        </a:p>
      </dgm:t>
    </dgm:pt>
    <dgm:pt modelId="{B57EAD6B-9F16-4538-ABBE-EAF97EB21C99}" type="parTrans" cxnId="{37B610E1-56B3-47EB-A77E-1FAC8DC9EA05}">
      <dgm:prSet/>
      <dgm:spPr/>
      <dgm:t>
        <a:bodyPr/>
        <a:lstStyle/>
        <a:p>
          <a:endParaRPr lang="es-AR"/>
        </a:p>
      </dgm:t>
    </dgm:pt>
    <dgm:pt modelId="{AD750545-1242-4894-A5CA-A79A6B76B2A6}" type="sibTrans" cxnId="{37B610E1-56B3-47EB-A77E-1FAC8DC9EA05}">
      <dgm:prSet/>
      <dgm:spPr/>
      <dgm:t>
        <a:bodyPr/>
        <a:lstStyle/>
        <a:p>
          <a:endParaRPr lang="es-AR"/>
        </a:p>
      </dgm:t>
    </dgm:pt>
    <dgm:pt modelId="{A0374267-9284-4CA7-8D36-50D4ED319169}">
      <dgm:prSet phldrT="[Texto]"/>
      <dgm:spPr/>
      <dgm:t>
        <a:bodyPr/>
        <a:lstStyle/>
        <a:p>
          <a:r>
            <a:rPr lang="es-AR" dirty="0"/>
            <a:t>MBLOCK</a:t>
          </a:r>
        </a:p>
      </dgm:t>
    </dgm:pt>
    <dgm:pt modelId="{EDE6F11A-C086-4843-BDA2-911A64C24F26}" type="parTrans" cxnId="{20A3AC06-78CB-4E28-9F18-C904390EB012}">
      <dgm:prSet/>
      <dgm:spPr/>
      <dgm:t>
        <a:bodyPr/>
        <a:lstStyle/>
        <a:p>
          <a:endParaRPr lang="es-AR"/>
        </a:p>
      </dgm:t>
    </dgm:pt>
    <dgm:pt modelId="{FAD294B1-B996-4A5D-903F-D3F80C0D9F20}" type="sibTrans" cxnId="{20A3AC06-78CB-4E28-9F18-C904390EB012}">
      <dgm:prSet/>
      <dgm:spPr/>
      <dgm:t>
        <a:bodyPr/>
        <a:lstStyle/>
        <a:p>
          <a:endParaRPr lang="es-AR"/>
        </a:p>
      </dgm:t>
    </dgm:pt>
    <dgm:pt modelId="{CD4AA549-3208-418C-AE24-4AC4E8A87491}">
      <dgm:prSet phldrT="[Texto]" custT="1"/>
      <dgm:spPr/>
      <dgm:t>
        <a:bodyPr/>
        <a:lstStyle/>
        <a:p>
          <a:r>
            <a:rPr lang="es-AR" sz="1600" dirty="0"/>
            <a:t>Tercer trimestre</a:t>
          </a:r>
        </a:p>
      </dgm:t>
    </dgm:pt>
    <dgm:pt modelId="{B0A2B555-0C8F-49C7-A847-F6A102F25317}" type="parTrans" cxnId="{CEDA809E-1410-4F6F-A414-309106C551E6}">
      <dgm:prSet/>
      <dgm:spPr/>
      <dgm:t>
        <a:bodyPr/>
        <a:lstStyle/>
        <a:p>
          <a:endParaRPr lang="es-AR"/>
        </a:p>
      </dgm:t>
    </dgm:pt>
    <dgm:pt modelId="{3B4C6F2F-A8C7-40C3-ADB3-2337C75A304F}" type="sibTrans" cxnId="{CEDA809E-1410-4F6F-A414-309106C551E6}">
      <dgm:prSet/>
      <dgm:spPr/>
      <dgm:t>
        <a:bodyPr/>
        <a:lstStyle/>
        <a:p>
          <a:endParaRPr lang="es-AR"/>
        </a:p>
      </dgm:t>
    </dgm:pt>
    <dgm:pt modelId="{3FBE2F44-FF9D-4F7A-BE69-93C32D7A989B}">
      <dgm:prSet phldrT="[Texto]"/>
      <dgm:spPr/>
      <dgm:t>
        <a:bodyPr/>
        <a:lstStyle/>
        <a:p>
          <a:r>
            <a:rPr lang="es-AR" dirty="0"/>
            <a:t>MBLOCK</a:t>
          </a:r>
        </a:p>
      </dgm:t>
    </dgm:pt>
    <dgm:pt modelId="{F94B74A6-EBB4-450E-B49D-C3E506AB113C}" type="parTrans" cxnId="{2438692A-5E9B-43C8-A320-E6AA0C0E1119}">
      <dgm:prSet/>
      <dgm:spPr/>
      <dgm:t>
        <a:bodyPr/>
        <a:lstStyle/>
        <a:p>
          <a:endParaRPr lang="es-AR"/>
        </a:p>
      </dgm:t>
    </dgm:pt>
    <dgm:pt modelId="{589B547D-C212-45C4-9C2A-553283836DB1}" type="sibTrans" cxnId="{2438692A-5E9B-43C8-A320-E6AA0C0E1119}">
      <dgm:prSet/>
      <dgm:spPr/>
      <dgm:t>
        <a:bodyPr/>
        <a:lstStyle/>
        <a:p>
          <a:endParaRPr lang="es-AR"/>
        </a:p>
      </dgm:t>
    </dgm:pt>
    <dgm:pt modelId="{8350D6A2-C5AD-4D80-A095-35AEFB0F2ED7}">
      <dgm:prSet phldrT="[Texto]"/>
      <dgm:spPr/>
      <dgm:t>
        <a:bodyPr/>
        <a:lstStyle/>
        <a:p>
          <a:r>
            <a:rPr lang="es-AR" dirty="0"/>
            <a:t>Mis Ladrillos</a:t>
          </a:r>
        </a:p>
      </dgm:t>
    </dgm:pt>
    <dgm:pt modelId="{20AFCDCE-C5E6-43A4-8A78-8CB0002FB727}" type="parTrans" cxnId="{B432F41E-6C08-48C8-987B-A0CA932BD96B}">
      <dgm:prSet/>
      <dgm:spPr/>
      <dgm:t>
        <a:bodyPr/>
        <a:lstStyle/>
        <a:p>
          <a:endParaRPr lang="es-AR"/>
        </a:p>
      </dgm:t>
    </dgm:pt>
    <dgm:pt modelId="{7F52F598-AB0F-496A-9F9E-082F5AE36642}" type="sibTrans" cxnId="{B432F41E-6C08-48C8-987B-A0CA932BD96B}">
      <dgm:prSet/>
      <dgm:spPr/>
      <dgm:t>
        <a:bodyPr/>
        <a:lstStyle/>
        <a:p>
          <a:endParaRPr lang="es-AR"/>
        </a:p>
      </dgm:t>
    </dgm:pt>
    <dgm:pt modelId="{BB2BFE27-49E4-44D5-8EAE-8EA410BAC4FB}" type="pres">
      <dgm:prSet presAssocID="{3EA75992-53A6-4F91-8BA9-04EDDE678BF1}" presName="linearFlow" presStyleCnt="0">
        <dgm:presLayoutVars>
          <dgm:dir/>
          <dgm:animLvl val="lvl"/>
          <dgm:resizeHandles val="exact"/>
        </dgm:presLayoutVars>
      </dgm:prSet>
      <dgm:spPr/>
    </dgm:pt>
    <dgm:pt modelId="{5DC64B7E-A1A4-4A65-9170-C6DCD2826736}" type="pres">
      <dgm:prSet presAssocID="{D8831C1B-F0EF-4AC4-915C-D9177934FB58}" presName="composite" presStyleCnt="0"/>
      <dgm:spPr/>
    </dgm:pt>
    <dgm:pt modelId="{FA20FF3D-4143-463E-A9E6-53E40C15D384}" type="pres">
      <dgm:prSet presAssocID="{D8831C1B-F0EF-4AC4-915C-D9177934FB58}" presName="parentText" presStyleLbl="alignNode1" presStyleIdx="0" presStyleCnt="3">
        <dgm:presLayoutVars>
          <dgm:chMax val="1"/>
          <dgm:bulletEnabled val="1"/>
        </dgm:presLayoutVars>
      </dgm:prSet>
      <dgm:spPr/>
    </dgm:pt>
    <dgm:pt modelId="{3CF32FAE-EB7E-4C47-B54A-8A7ED4E46C72}" type="pres">
      <dgm:prSet presAssocID="{D8831C1B-F0EF-4AC4-915C-D9177934FB58}" presName="descendantText" presStyleLbl="alignAcc1" presStyleIdx="0" presStyleCnt="3">
        <dgm:presLayoutVars>
          <dgm:bulletEnabled val="1"/>
        </dgm:presLayoutVars>
      </dgm:prSet>
      <dgm:spPr/>
    </dgm:pt>
    <dgm:pt modelId="{E056AB83-6211-438E-8127-801FE5A65464}" type="pres">
      <dgm:prSet presAssocID="{2A710C0C-3952-4715-8497-8A0543889895}" presName="sp" presStyleCnt="0"/>
      <dgm:spPr/>
    </dgm:pt>
    <dgm:pt modelId="{8843F0CB-7F58-4FB0-9767-49D6ABD7F605}" type="pres">
      <dgm:prSet presAssocID="{4B3F0E7F-99DD-44A8-9214-B5559A5F0E8B}" presName="composite" presStyleCnt="0"/>
      <dgm:spPr/>
    </dgm:pt>
    <dgm:pt modelId="{B92CDEF3-CE00-490C-BA30-5B6F6161D55C}" type="pres">
      <dgm:prSet presAssocID="{4B3F0E7F-99DD-44A8-9214-B5559A5F0E8B}" presName="parentText" presStyleLbl="alignNode1" presStyleIdx="1" presStyleCnt="3">
        <dgm:presLayoutVars>
          <dgm:chMax val="1"/>
          <dgm:bulletEnabled val="1"/>
        </dgm:presLayoutVars>
      </dgm:prSet>
      <dgm:spPr/>
    </dgm:pt>
    <dgm:pt modelId="{B11FE2E4-38D8-41C8-A0DA-E3D7031678D8}" type="pres">
      <dgm:prSet presAssocID="{4B3F0E7F-99DD-44A8-9214-B5559A5F0E8B}" presName="descendantText" presStyleLbl="alignAcc1" presStyleIdx="1" presStyleCnt="3">
        <dgm:presLayoutVars>
          <dgm:bulletEnabled val="1"/>
        </dgm:presLayoutVars>
      </dgm:prSet>
      <dgm:spPr/>
    </dgm:pt>
    <dgm:pt modelId="{8CD5B104-0925-47EF-9DBF-E67E208E19CC}" type="pres">
      <dgm:prSet presAssocID="{17B475E5-E25A-4CE5-A642-4386490FFD69}" presName="sp" presStyleCnt="0"/>
      <dgm:spPr/>
    </dgm:pt>
    <dgm:pt modelId="{12AEBF14-59C5-4F30-B24F-EA093A32714F}" type="pres">
      <dgm:prSet presAssocID="{CD4AA549-3208-418C-AE24-4AC4E8A87491}" presName="composite" presStyleCnt="0"/>
      <dgm:spPr/>
    </dgm:pt>
    <dgm:pt modelId="{C98F1550-4F67-4BB4-BF87-C2DD0D45D99C}" type="pres">
      <dgm:prSet presAssocID="{CD4AA549-3208-418C-AE24-4AC4E8A87491}" presName="parentText" presStyleLbl="alignNode1" presStyleIdx="2" presStyleCnt="3">
        <dgm:presLayoutVars>
          <dgm:chMax val="1"/>
          <dgm:bulletEnabled val="1"/>
        </dgm:presLayoutVars>
      </dgm:prSet>
      <dgm:spPr/>
    </dgm:pt>
    <dgm:pt modelId="{3A6C1AEB-8FC4-48D1-B9DC-B5CFD599C3B5}" type="pres">
      <dgm:prSet presAssocID="{CD4AA549-3208-418C-AE24-4AC4E8A87491}" presName="descendantText" presStyleLbl="alignAcc1" presStyleIdx="2" presStyleCnt="3">
        <dgm:presLayoutVars>
          <dgm:bulletEnabled val="1"/>
        </dgm:presLayoutVars>
      </dgm:prSet>
      <dgm:spPr/>
    </dgm:pt>
  </dgm:ptLst>
  <dgm:cxnLst>
    <dgm:cxn modelId="{62352E00-2471-4E84-97A4-7942123FD513}" type="presOf" srcId="{BB9ED835-E6E5-44BC-8A9A-2213AB3E9951}" destId="{3CF32FAE-EB7E-4C47-B54A-8A7ED4E46C72}" srcOrd="0" destOrd="1" presId="urn:microsoft.com/office/officeart/2005/8/layout/chevron2"/>
    <dgm:cxn modelId="{20A3AC06-78CB-4E28-9F18-C904390EB012}" srcId="{4B3F0E7F-99DD-44A8-9214-B5559A5F0E8B}" destId="{A0374267-9284-4CA7-8D36-50D4ED319169}" srcOrd="1" destOrd="0" parTransId="{EDE6F11A-C086-4843-BDA2-911A64C24F26}" sibTransId="{FAD294B1-B996-4A5D-903F-D3F80C0D9F20}"/>
    <dgm:cxn modelId="{137EAE0A-14D5-4849-A8E2-7BD2409C69DF}" type="presOf" srcId="{61B1F62E-8003-47D9-B2E8-5AF5ACA80F85}" destId="{B11FE2E4-38D8-41C8-A0DA-E3D7031678D8}" srcOrd="0" destOrd="0" presId="urn:microsoft.com/office/officeart/2005/8/layout/chevron2"/>
    <dgm:cxn modelId="{B432F41E-6C08-48C8-987B-A0CA932BD96B}" srcId="{CD4AA549-3208-418C-AE24-4AC4E8A87491}" destId="{8350D6A2-C5AD-4D80-A095-35AEFB0F2ED7}" srcOrd="1" destOrd="0" parTransId="{20AFCDCE-C5E6-43A4-8A78-8CB0002FB727}" sibTransId="{7F52F598-AB0F-496A-9F9E-082F5AE36642}"/>
    <dgm:cxn modelId="{2438692A-5E9B-43C8-A320-E6AA0C0E1119}" srcId="{CD4AA549-3208-418C-AE24-4AC4E8A87491}" destId="{3FBE2F44-FF9D-4F7A-BE69-93C32D7A989B}" srcOrd="0" destOrd="0" parTransId="{F94B74A6-EBB4-450E-B49D-C3E506AB113C}" sibTransId="{589B547D-C212-45C4-9C2A-553283836DB1}"/>
    <dgm:cxn modelId="{AEBC3B2F-392C-4B3C-9C91-F000FB61DF78}" type="presOf" srcId="{4B3F0E7F-99DD-44A8-9214-B5559A5F0E8B}" destId="{B92CDEF3-CE00-490C-BA30-5B6F6161D55C}" srcOrd="0" destOrd="0" presId="urn:microsoft.com/office/officeart/2005/8/layout/chevron2"/>
    <dgm:cxn modelId="{12B6FC44-CB86-4F54-89E5-A895B4BFA81B}" type="presOf" srcId="{3EA75992-53A6-4F91-8BA9-04EDDE678BF1}" destId="{BB2BFE27-49E4-44D5-8EAE-8EA410BAC4FB}" srcOrd="0" destOrd="0" presId="urn:microsoft.com/office/officeart/2005/8/layout/chevron2"/>
    <dgm:cxn modelId="{11F74245-A4F5-475F-9393-86ECA6BF788E}" srcId="{3EA75992-53A6-4F91-8BA9-04EDDE678BF1}" destId="{4B3F0E7F-99DD-44A8-9214-B5559A5F0E8B}" srcOrd="1" destOrd="0" parTransId="{DEA13671-8DA2-4A4B-AF40-AC72D6ED45E5}" sibTransId="{17B475E5-E25A-4CE5-A642-4386490FFD69}"/>
    <dgm:cxn modelId="{C8DA7E69-F7C5-4E1C-9AAF-FCDA433489A6}" type="presOf" srcId="{CD4AA549-3208-418C-AE24-4AC4E8A87491}" destId="{C98F1550-4F67-4BB4-BF87-C2DD0D45D99C}" srcOrd="0" destOrd="0" presId="urn:microsoft.com/office/officeart/2005/8/layout/chevron2"/>
    <dgm:cxn modelId="{0D66FA6E-60EC-4A9E-A8FE-22E01716EFB2}" type="presOf" srcId="{3FBE2F44-FF9D-4F7A-BE69-93C32D7A989B}" destId="{3A6C1AEB-8FC4-48D1-B9DC-B5CFD599C3B5}" srcOrd="0" destOrd="0" presId="urn:microsoft.com/office/officeart/2005/8/layout/chevron2"/>
    <dgm:cxn modelId="{23F96379-0713-47AB-BE17-95C059AFF381}" srcId="{D8831C1B-F0EF-4AC4-915C-D9177934FB58}" destId="{C2DD54E0-9C35-460D-B3D3-740C73686F3F}" srcOrd="0" destOrd="0" parTransId="{5A492BFE-4931-44E3-8FCF-82D66B7DF8EF}" sibTransId="{17A89725-8D2E-4F55-8F9E-D8F1A91965C0}"/>
    <dgm:cxn modelId="{BB8C7E79-EECA-44A9-963E-46AA12D8FE98}" srcId="{3EA75992-53A6-4F91-8BA9-04EDDE678BF1}" destId="{D8831C1B-F0EF-4AC4-915C-D9177934FB58}" srcOrd="0" destOrd="0" parTransId="{DC376B54-5959-4F02-A40F-6BEB28167F88}" sibTransId="{2A710C0C-3952-4715-8497-8A0543889895}"/>
    <dgm:cxn modelId="{4679EC9C-892A-4E06-A808-1C71E94871A3}" type="presOf" srcId="{8350D6A2-C5AD-4D80-A095-35AEFB0F2ED7}" destId="{3A6C1AEB-8FC4-48D1-B9DC-B5CFD599C3B5}" srcOrd="0" destOrd="1" presId="urn:microsoft.com/office/officeart/2005/8/layout/chevron2"/>
    <dgm:cxn modelId="{CEDA809E-1410-4F6F-A414-309106C551E6}" srcId="{3EA75992-53A6-4F91-8BA9-04EDDE678BF1}" destId="{CD4AA549-3208-418C-AE24-4AC4E8A87491}" srcOrd="2" destOrd="0" parTransId="{B0A2B555-0C8F-49C7-A847-F6A102F25317}" sibTransId="{3B4C6F2F-A8C7-40C3-ADB3-2337C75A304F}"/>
    <dgm:cxn modelId="{3CD942B6-0D34-436E-81B4-D4310B452CD8}" srcId="{D8831C1B-F0EF-4AC4-915C-D9177934FB58}" destId="{BB9ED835-E6E5-44BC-8A9A-2213AB3E9951}" srcOrd="1" destOrd="0" parTransId="{AB35605A-84C8-457F-BC89-A8EE12292500}" sibTransId="{D75EA394-B22A-42C2-BDE6-54C6484289FF}"/>
    <dgm:cxn modelId="{37B610E1-56B3-47EB-A77E-1FAC8DC9EA05}" srcId="{4B3F0E7F-99DD-44A8-9214-B5559A5F0E8B}" destId="{61B1F62E-8003-47D9-B2E8-5AF5ACA80F85}" srcOrd="0" destOrd="0" parTransId="{B57EAD6B-9F16-4538-ABBE-EAF97EB21C99}" sibTransId="{AD750545-1242-4894-A5CA-A79A6B76B2A6}"/>
    <dgm:cxn modelId="{E7C9D3E1-58BD-48AF-BA1F-366217056711}" type="presOf" srcId="{D8831C1B-F0EF-4AC4-915C-D9177934FB58}" destId="{FA20FF3D-4143-463E-A9E6-53E40C15D384}" srcOrd="0" destOrd="0" presId="urn:microsoft.com/office/officeart/2005/8/layout/chevron2"/>
    <dgm:cxn modelId="{CAD509E7-DED6-4E36-9910-EDEBBE4CA4C5}" type="presOf" srcId="{A0374267-9284-4CA7-8D36-50D4ED319169}" destId="{B11FE2E4-38D8-41C8-A0DA-E3D7031678D8}" srcOrd="0" destOrd="1" presId="urn:microsoft.com/office/officeart/2005/8/layout/chevron2"/>
    <dgm:cxn modelId="{1D7B87F4-5A64-4F0B-A5FD-65799C5A780B}" type="presOf" srcId="{C2DD54E0-9C35-460D-B3D3-740C73686F3F}" destId="{3CF32FAE-EB7E-4C47-B54A-8A7ED4E46C72}" srcOrd="0" destOrd="0" presId="urn:microsoft.com/office/officeart/2005/8/layout/chevron2"/>
    <dgm:cxn modelId="{88BB4C9F-9DB3-4BCB-B675-B8803B276AAC}" type="presParOf" srcId="{BB2BFE27-49E4-44D5-8EAE-8EA410BAC4FB}" destId="{5DC64B7E-A1A4-4A65-9170-C6DCD2826736}" srcOrd="0" destOrd="0" presId="urn:microsoft.com/office/officeart/2005/8/layout/chevron2"/>
    <dgm:cxn modelId="{A96FD75A-B42D-4736-9030-B1457A4059B4}" type="presParOf" srcId="{5DC64B7E-A1A4-4A65-9170-C6DCD2826736}" destId="{FA20FF3D-4143-463E-A9E6-53E40C15D384}" srcOrd="0" destOrd="0" presId="urn:microsoft.com/office/officeart/2005/8/layout/chevron2"/>
    <dgm:cxn modelId="{4545D8E1-3273-4665-95CD-5AB2B62CD636}" type="presParOf" srcId="{5DC64B7E-A1A4-4A65-9170-C6DCD2826736}" destId="{3CF32FAE-EB7E-4C47-B54A-8A7ED4E46C72}" srcOrd="1" destOrd="0" presId="urn:microsoft.com/office/officeart/2005/8/layout/chevron2"/>
    <dgm:cxn modelId="{F8953CBF-6AC1-4FFC-9706-3EAD02BA128F}" type="presParOf" srcId="{BB2BFE27-49E4-44D5-8EAE-8EA410BAC4FB}" destId="{E056AB83-6211-438E-8127-801FE5A65464}" srcOrd="1" destOrd="0" presId="urn:microsoft.com/office/officeart/2005/8/layout/chevron2"/>
    <dgm:cxn modelId="{DBF026A9-2ED5-4104-9CD0-2CECBE06E822}" type="presParOf" srcId="{BB2BFE27-49E4-44D5-8EAE-8EA410BAC4FB}" destId="{8843F0CB-7F58-4FB0-9767-49D6ABD7F605}" srcOrd="2" destOrd="0" presId="urn:microsoft.com/office/officeart/2005/8/layout/chevron2"/>
    <dgm:cxn modelId="{B1FAE8C8-88C5-4C87-82AD-B939D583BC7B}" type="presParOf" srcId="{8843F0CB-7F58-4FB0-9767-49D6ABD7F605}" destId="{B92CDEF3-CE00-490C-BA30-5B6F6161D55C}" srcOrd="0" destOrd="0" presId="urn:microsoft.com/office/officeart/2005/8/layout/chevron2"/>
    <dgm:cxn modelId="{7B25C217-1A89-4DE2-8AEE-E88C88E2BDA9}" type="presParOf" srcId="{8843F0CB-7F58-4FB0-9767-49D6ABD7F605}" destId="{B11FE2E4-38D8-41C8-A0DA-E3D7031678D8}" srcOrd="1" destOrd="0" presId="urn:microsoft.com/office/officeart/2005/8/layout/chevron2"/>
    <dgm:cxn modelId="{C04D81A5-94DB-4AD3-A043-CD4091044352}" type="presParOf" srcId="{BB2BFE27-49E4-44D5-8EAE-8EA410BAC4FB}" destId="{8CD5B104-0925-47EF-9DBF-E67E208E19CC}" srcOrd="3" destOrd="0" presId="urn:microsoft.com/office/officeart/2005/8/layout/chevron2"/>
    <dgm:cxn modelId="{72B9F914-5B84-49EC-BF32-824115D92EE9}" type="presParOf" srcId="{BB2BFE27-49E4-44D5-8EAE-8EA410BAC4FB}" destId="{12AEBF14-59C5-4F30-B24F-EA093A32714F}" srcOrd="4" destOrd="0" presId="urn:microsoft.com/office/officeart/2005/8/layout/chevron2"/>
    <dgm:cxn modelId="{221C0AC3-996F-43E6-987E-A37F8B5972EA}" type="presParOf" srcId="{12AEBF14-59C5-4F30-B24F-EA093A32714F}" destId="{C98F1550-4F67-4BB4-BF87-C2DD0D45D99C}" srcOrd="0" destOrd="0" presId="urn:microsoft.com/office/officeart/2005/8/layout/chevron2"/>
    <dgm:cxn modelId="{D7C66307-791A-482D-B253-C140A312BD70}" type="presParOf" srcId="{12AEBF14-59C5-4F30-B24F-EA093A32714F}" destId="{3A6C1AEB-8FC4-48D1-B9DC-B5CFD599C3B5}"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20FF3D-4143-463E-A9E6-53E40C15D384}">
      <dsp:nvSpPr>
        <dsp:cNvPr id="0" name=""/>
        <dsp:cNvSpPr/>
      </dsp:nvSpPr>
      <dsp:spPr>
        <a:xfrm rot="5400000">
          <a:off x="-186757" y="189210"/>
          <a:ext cx="1245048" cy="871534"/>
        </a:xfrm>
        <a:prstGeom prst="chevron">
          <a:avLst/>
        </a:prstGeom>
        <a:gradFill rotWithShape="0">
          <a:gsLst>
            <a:gs pos="0">
              <a:schemeClr val="accent3">
                <a:hueOff val="0"/>
                <a:satOff val="0"/>
                <a:lumOff val="0"/>
                <a:alphaOff val="0"/>
                <a:tint val="97000"/>
                <a:satMod val="100000"/>
                <a:lumMod val="102000"/>
              </a:schemeClr>
            </a:gs>
            <a:gs pos="50000">
              <a:schemeClr val="accent3">
                <a:hueOff val="0"/>
                <a:satOff val="0"/>
                <a:lumOff val="0"/>
                <a:alphaOff val="0"/>
                <a:shade val="100000"/>
                <a:satMod val="103000"/>
                <a:lumMod val="100000"/>
              </a:schemeClr>
            </a:gs>
            <a:gs pos="100000">
              <a:schemeClr val="accent3">
                <a:hueOff val="0"/>
                <a:satOff val="0"/>
                <a:lumOff val="0"/>
                <a:alphaOff val="0"/>
                <a:shade val="93000"/>
                <a:satMod val="110000"/>
                <a:lumMod val="99000"/>
              </a:schemeClr>
            </a:gs>
          </a:gsLst>
          <a:lin ang="5400000" scaled="0"/>
        </a:gradFill>
        <a:ln w="6350" cap="flat" cmpd="sng" algn="ctr">
          <a:solidFill>
            <a:schemeClr val="accent3">
              <a:hueOff val="0"/>
              <a:satOff val="0"/>
              <a:lumOff val="0"/>
              <a:alphaOff val="0"/>
            </a:schemeClr>
          </a:solidFill>
          <a:prstDash val="solid"/>
        </a:ln>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dsp:spPr>
      <dsp:style>
        <a:lnRef idx="1">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AR" sz="1600" kern="1200" dirty="0"/>
            <a:t>Primer trimestre</a:t>
          </a:r>
        </a:p>
      </dsp:txBody>
      <dsp:txXfrm rot="-5400000">
        <a:off x="0" y="438220"/>
        <a:ext cx="871534" cy="373514"/>
      </dsp:txXfrm>
    </dsp:sp>
    <dsp:sp modelId="{3CF32FAE-EB7E-4C47-B54A-8A7ED4E46C72}">
      <dsp:nvSpPr>
        <dsp:cNvPr id="0" name=""/>
        <dsp:cNvSpPr/>
      </dsp:nvSpPr>
      <dsp:spPr>
        <a:xfrm rot="5400000">
          <a:off x="3992082" y="-3118095"/>
          <a:ext cx="809707" cy="7050804"/>
        </a:xfrm>
        <a:prstGeom prst="round2Same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s-AR" sz="2400" kern="1200" dirty="0"/>
            <a:t>Hacer carátulas</a:t>
          </a:r>
        </a:p>
        <a:p>
          <a:pPr marL="228600" lvl="1" indent="-228600" algn="l" defTabSz="1066800">
            <a:lnSpc>
              <a:spcPct val="90000"/>
            </a:lnSpc>
            <a:spcBef>
              <a:spcPct val="0"/>
            </a:spcBef>
            <a:spcAft>
              <a:spcPct val="15000"/>
            </a:spcAft>
            <a:buChar char="•"/>
          </a:pPr>
          <a:r>
            <a:rPr lang="es-AR" sz="2400" kern="1200" dirty="0"/>
            <a:t>Hacer tablas en el Word</a:t>
          </a:r>
        </a:p>
      </dsp:txBody>
      <dsp:txXfrm rot="-5400000">
        <a:off x="871534" y="41980"/>
        <a:ext cx="7011277" cy="730653"/>
      </dsp:txXfrm>
    </dsp:sp>
    <dsp:sp modelId="{B92CDEF3-CE00-490C-BA30-5B6F6161D55C}">
      <dsp:nvSpPr>
        <dsp:cNvPr id="0" name=""/>
        <dsp:cNvSpPr/>
      </dsp:nvSpPr>
      <dsp:spPr>
        <a:xfrm rot="5400000">
          <a:off x="-186757" y="1234620"/>
          <a:ext cx="1245048" cy="871534"/>
        </a:xfrm>
        <a:prstGeom prst="chevron">
          <a:avLst/>
        </a:prstGeom>
        <a:gradFill rotWithShape="0">
          <a:gsLst>
            <a:gs pos="0">
              <a:schemeClr val="accent3">
                <a:hueOff val="1554279"/>
                <a:satOff val="-22994"/>
                <a:lumOff val="4314"/>
                <a:alphaOff val="0"/>
                <a:tint val="97000"/>
                <a:satMod val="100000"/>
                <a:lumMod val="102000"/>
              </a:schemeClr>
            </a:gs>
            <a:gs pos="50000">
              <a:schemeClr val="accent3">
                <a:hueOff val="1554279"/>
                <a:satOff val="-22994"/>
                <a:lumOff val="4314"/>
                <a:alphaOff val="0"/>
                <a:shade val="100000"/>
                <a:satMod val="103000"/>
                <a:lumMod val="100000"/>
              </a:schemeClr>
            </a:gs>
            <a:gs pos="100000">
              <a:schemeClr val="accent3">
                <a:hueOff val="1554279"/>
                <a:satOff val="-22994"/>
                <a:lumOff val="4314"/>
                <a:alphaOff val="0"/>
                <a:shade val="93000"/>
                <a:satMod val="110000"/>
                <a:lumMod val="99000"/>
              </a:schemeClr>
            </a:gs>
          </a:gsLst>
          <a:lin ang="5400000" scaled="0"/>
        </a:gradFill>
        <a:ln w="6350" cap="flat" cmpd="sng" algn="ctr">
          <a:solidFill>
            <a:schemeClr val="accent3">
              <a:hueOff val="1554279"/>
              <a:satOff val="-22994"/>
              <a:lumOff val="4314"/>
              <a:alphaOff val="0"/>
            </a:schemeClr>
          </a:solidFill>
          <a:prstDash val="solid"/>
        </a:ln>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dsp:spPr>
      <dsp:style>
        <a:lnRef idx="1">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AR" sz="1600" kern="1200" dirty="0"/>
            <a:t>Segundo trimestre</a:t>
          </a:r>
        </a:p>
      </dsp:txBody>
      <dsp:txXfrm rot="-5400000">
        <a:off x="0" y="1483630"/>
        <a:ext cx="871534" cy="373514"/>
      </dsp:txXfrm>
    </dsp:sp>
    <dsp:sp modelId="{B11FE2E4-38D8-41C8-A0DA-E3D7031678D8}">
      <dsp:nvSpPr>
        <dsp:cNvPr id="0" name=""/>
        <dsp:cNvSpPr/>
      </dsp:nvSpPr>
      <dsp:spPr>
        <a:xfrm rot="5400000">
          <a:off x="3992295" y="-2072897"/>
          <a:ext cx="809281" cy="7050804"/>
        </a:xfrm>
        <a:prstGeom prst="round2SameRect">
          <a:avLst/>
        </a:prstGeom>
        <a:solidFill>
          <a:schemeClr val="lt1">
            <a:alpha val="90000"/>
            <a:hueOff val="0"/>
            <a:satOff val="0"/>
            <a:lumOff val="0"/>
            <a:alphaOff val="0"/>
          </a:schemeClr>
        </a:solidFill>
        <a:ln w="6350" cap="flat" cmpd="sng" algn="ctr">
          <a:solidFill>
            <a:schemeClr val="accent3">
              <a:hueOff val="1554279"/>
              <a:satOff val="-22994"/>
              <a:lumOff val="4314"/>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s-AR" sz="2400" kern="1200" dirty="0"/>
            <a:t>Pilas Bloques</a:t>
          </a:r>
        </a:p>
        <a:p>
          <a:pPr marL="228600" lvl="1" indent="-228600" algn="l" defTabSz="1066800">
            <a:lnSpc>
              <a:spcPct val="90000"/>
            </a:lnSpc>
            <a:spcBef>
              <a:spcPct val="0"/>
            </a:spcBef>
            <a:spcAft>
              <a:spcPct val="15000"/>
            </a:spcAft>
            <a:buChar char="•"/>
          </a:pPr>
          <a:r>
            <a:rPr lang="es-AR" sz="2400" kern="1200" dirty="0"/>
            <a:t>MBLOCK</a:t>
          </a:r>
        </a:p>
      </dsp:txBody>
      <dsp:txXfrm rot="-5400000">
        <a:off x="871534" y="1087370"/>
        <a:ext cx="7011298" cy="730269"/>
      </dsp:txXfrm>
    </dsp:sp>
    <dsp:sp modelId="{C98F1550-4F67-4BB4-BF87-C2DD0D45D99C}">
      <dsp:nvSpPr>
        <dsp:cNvPr id="0" name=""/>
        <dsp:cNvSpPr/>
      </dsp:nvSpPr>
      <dsp:spPr>
        <a:xfrm rot="5400000">
          <a:off x="-186757" y="2280031"/>
          <a:ext cx="1245048" cy="871534"/>
        </a:xfrm>
        <a:prstGeom prst="chevron">
          <a:avLst/>
        </a:prstGeom>
        <a:gradFill rotWithShape="0">
          <a:gsLst>
            <a:gs pos="0">
              <a:schemeClr val="accent3">
                <a:hueOff val="3108557"/>
                <a:satOff val="-45988"/>
                <a:lumOff val="8628"/>
                <a:alphaOff val="0"/>
                <a:tint val="97000"/>
                <a:satMod val="100000"/>
                <a:lumMod val="102000"/>
              </a:schemeClr>
            </a:gs>
            <a:gs pos="50000">
              <a:schemeClr val="accent3">
                <a:hueOff val="3108557"/>
                <a:satOff val="-45988"/>
                <a:lumOff val="8628"/>
                <a:alphaOff val="0"/>
                <a:shade val="100000"/>
                <a:satMod val="103000"/>
                <a:lumMod val="100000"/>
              </a:schemeClr>
            </a:gs>
            <a:gs pos="100000">
              <a:schemeClr val="accent3">
                <a:hueOff val="3108557"/>
                <a:satOff val="-45988"/>
                <a:lumOff val="8628"/>
                <a:alphaOff val="0"/>
                <a:shade val="93000"/>
                <a:satMod val="110000"/>
                <a:lumMod val="99000"/>
              </a:schemeClr>
            </a:gs>
          </a:gsLst>
          <a:lin ang="5400000" scaled="0"/>
        </a:gradFill>
        <a:ln w="6350" cap="flat" cmpd="sng" algn="ctr">
          <a:solidFill>
            <a:schemeClr val="accent3">
              <a:hueOff val="3108557"/>
              <a:satOff val="-45988"/>
              <a:lumOff val="8628"/>
              <a:alphaOff val="0"/>
            </a:schemeClr>
          </a:solidFill>
          <a:prstDash val="solid"/>
        </a:ln>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dsp:spPr>
      <dsp:style>
        <a:lnRef idx="1">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AR" sz="1600" kern="1200" dirty="0"/>
            <a:t>Tercer trimestre</a:t>
          </a:r>
        </a:p>
      </dsp:txBody>
      <dsp:txXfrm rot="-5400000">
        <a:off x="0" y="2529041"/>
        <a:ext cx="871534" cy="373514"/>
      </dsp:txXfrm>
    </dsp:sp>
    <dsp:sp modelId="{3A6C1AEB-8FC4-48D1-B9DC-B5CFD599C3B5}">
      <dsp:nvSpPr>
        <dsp:cNvPr id="0" name=""/>
        <dsp:cNvSpPr/>
      </dsp:nvSpPr>
      <dsp:spPr>
        <a:xfrm rot="5400000">
          <a:off x="3992295" y="-1027487"/>
          <a:ext cx="809281" cy="7050804"/>
        </a:xfrm>
        <a:prstGeom prst="round2SameRect">
          <a:avLst/>
        </a:prstGeom>
        <a:solidFill>
          <a:schemeClr val="lt1">
            <a:alpha val="90000"/>
            <a:hueOff val="0"/>
            <a:satOff val="0"/>
            <a:lumOff val="0"/>
            <a:alphaOff val="0"/>
          </a:schemeClr>
        </a:solidFill>
        <a:ln w="6350" cap="flat" cmpd="sng" algn="ctr">
          <a:solidFill>
            <a:schemeClr val="accent3">
              <a:hueOff val="3108557"/>
              <a:satOff val="-45988"/>
              <a:lumOff val="8628"/>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s-AR" sz="2400" kern="1200" dirty="0"/>
            <a:t>MBLOCK</a:t>
          </a:r>
        </a:p>
        <a:p>
          <a:pPr marL="228600" lvl="1" indent="-228600" algn="l" defTabSz="1066800">
            <a:lnSpc>
              <a:spcPct val="90000"/>
            </a:lnSpc>
            <a:spcBef>
              <a:spcPct val="0"/>
            </a:spcBef>
            <a:spcAft>
              <a:spcPct val="15000"/>
            </a:spcAft>
            <a:buChar char="•"/>
          </a:pPr>
          <a:r>
            <a:rPr lang="es-AR" sz="2400" kern="1200" dirty="0"/>
            <a:t>Mis Ladrillos</a:t>
          </a:r>
        </a:p>
      </dsp:txBody>
      <dsp:txXfrm rot="-5400000">
        <a:off x="871534" y="2132780"/>
        <a:ext cx="7011298" cy="730269"/>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s-MX"/>
              <a:t>Haz clic para modificar el estilo de título del patrón</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n-US" dirty="0"/>
          </a:p>
        </p:txBody>
      </p:sp>
      <p:sp>
        <p:nvSpPr>
          <p:cNvPr id="7" name="Date Placeholder 6"/>
          <p:cNvSpPr>
            <a:spLocks noGrp="1"/>
          </p:cNvSpPr>
          <p:nvPr>
            <p:ph type="dt" sz="half" idx="10"/>
          </p:nvPr>
        </p:nvSpPr>
        <p:spPr/>
        <p:txBody>
          <a:bodyPr/>
          <a:lstStyle/>
          <a:p>
            <a:fld id="{0D8A3AEA-3BB0-4DF6-A54D-4012107940D0}" type="datetimeFigureOut">
              <a:rPr lang="es-AR" smtClean="0"/>
              <a:t>10/11/2024</a:t>
            </a:fld>
            <a:endParaRPr lang="es-AR"/>
          </a:p>
        </p:txBody>
      </p:sp>
      <p:sp>
        <p:nvSpPr>
          <p:cNvPr id="8" name="Footer Placeholder 7"/>
          <p:cNvSpPr>
            <a:spLocks noGrp="1"/>
          </p:cNvSpPr>
          <p:nvPr>
            <p:ph type="ftr" sz="quarter" idx="11"/>
          </p:nvPr>
        </p:nvSpPr>
        <p:spPr/>
        <p:txBody>
          <a:bodyPr/>
          <a:lstStyle/>
          <a:p>
            <a:endParaRPr lang="es-AR"/>
          </a:p>
        </p:txBody>
      </p:sp>
      <p:sp>
        <p:nvSpPr>
          <p:cNvPr id="9" name="Slide Number Placeholder 8"/>
          <p:cNvSpPr>
            <a:spLocks noGrp="1"/>
          </p:cNvSpPr>
          <p:nvPr>
            <p:ph type="sldNum" sz="quarter" idx="12"/>
          </p:nvPr>
        </p:nvSpPr>
        <p:spPr/>
        <p:txBody>
          <a:bodyPr/>
          <a:lstStyle/>
          <a:p>
            <a:fld id="{FF3E47CA-7DE2-48A5-918C-147FA2D66F5E}" type="slidenum">
              <a:rPr lang="es-AR" smtClean="0"/>
              <a:t>‹Nº›</a:t>
            </a:fld>
            <a:endParaRPr lang="es-AR"/>
          </a:p>
        </p:txBody>
      </p:sp>
    </p:spTree>
    <p:extLst>
      <p:ext uri="{BB962C8B-B14F-4D97-AF65-F5344CB8AC3E}">
        <p14:creationId xmlns:p14="http://schemas.microsoft.com/office/powerpoint/2010/main" val="358222148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0D8A3AEA-3BB0-4DF6-A54D-4012107940D0}" type="datetimeFigureOut">
              <a:rPr lang="es-AR" smtClean="0"/>
              <a:t>10/11/2024</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FF3E47CA-7DE2-48A5-918C-147FA2D66F5E}" type="slidenum">
              <a:rPr lang="es-AR" smtClean="0"/>
              <a:t>‹Nº›</a:t>
            </a:fld>
            <a:endParaRPr lang="es-AR"/>
          </a:p>
        </p:txBody>
      </p:sp>
    </p:spTree>
    <p:extLst>
      <p:ext uri="{BB962C8B-B14F-4D97-AF65-F5344CB8AC3E}">
        <p14:creationId xmlns:p14="http://schemas.microsoft.com/office/powerpoint/2010/main" val="3021324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s-MX"/>
              <a:t>Haz clic para modificar el estilo de título del patrón</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0D8A3AEA-3BB0-4DF6-A54D-4012107940D0}" type="datetimeFigureOut">
              <a:rPr lang="es-AR" smtClean="0"/>
              <a:t>10/11/2024</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FF3E47CA-7DE2-48A5-918C-147FA2D66F5E}" type="slidenum">
              <a:rPr lang="es-AR" smtClean="0"/>
              <a:t>‹Nº›</a:t>
            </a:fld>
            <a:endParaRPr lang="es-AR"/>
          </a:p>
        </p:txBody>
      </p:sp>
    </p:spTree>
    <p:extLst>
      <p:ext uri="{BB962C8B-B14F-4D97-AF65-F5344CB8AC3E}">
        <p14:creationId xmlns:p14="http://schemas.microsoft.com/office/powerpoint/2010/main" val="1691412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Content Placeholder 2"/>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7" name="Date Placeholder 6"/>
          <p:cNvSpPr>
            <a:spLocks noGrp="1"/>
          </p:cNvSpPr>
          <p:nvPr>
            <p:ph type="dt" sz="half" idx="10"/>
          </p:nvPr>
        </p:nvSpPr>
        <p:spPr/>
        <p:txBody>
          <a:bodyPr/>
          <a:lstStyle/>
          <a:p>
            <a:fld id="{0D8A3AEA-3BB0-4DF6-A54D-4012107940D0}" type="datetimeFigureOut">
              <a:rPr lang="es-AR" smtClean="0"/>
              <a:t>10/11/2024</a:t>
            </a:fld>
            <a:endParaRPr lang="es-AR"/>
          </a:p>
        </p:txBody>
      </p:sp>
      <p:sp>
        <p:nvSpPr>
          <p:cNvPr id="8" name="Footer Placeholder 7"/>
          <p:cNvSpPr>
            <a:spLocks noGrp="1"/>
          </p:cNvSpPr>
          <p:nvPr>
            <p:ph type="ftr" sz="quarter" idx="11"/>
          </p:nvPr>
        </p:nvSpPr>
        <p:spPr/>
        <p:txBody>
          <a:bodyPr/>
          <a:lstStyle/>
          <a:p>
            <a:endParaRPr lang="es-AR"/>
          </a:p>
        </p:txBody>
      </p:sp>
      <p:sp>
        <p:nvSpPr>
          <p:cNvPr id="9" name="Slide Number Placeholder 8"/>
          <p:cNvSpPr>
            <a:spLocks noGrp="1"/>
          </p:cNvSpPr>
          <p:nvPr>
            <p:ph type="sldNum" sz="quarter" idx="12"/>
          </p:nvPr>
        </p:nvSpPr>
        <p:spPr/>
        <p:txBody>
          <a:bodyPr/>
          <a:lstStyle/>
          <a:p>
            <a:fld id="{FF3E47CA-7DE2-48A5-918C-147FA2D66F5E}" type="slidenum">
              <a:rPr lang="es-AR" smtClean="0"/>
              <a:t>‹Nº›</a:t>
            </a:fld>
            <a:endParaRPr lang="es-AR"/>
          </a:p>
        </p:txBody>
      </p:sp>
    </p:spTree>
    <p:extLst>
      <p:ext uri="{BB962C8B-B14F-4D97-AF65-F5344CB8AC3E}">
        <p14:creationId xmlns:p14="http://schemas.microsoft.com/office/powerpoint/2010/main" val="1515195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s-MX"/>
              <a:t>Haz clic para modificar el estilo de título del patrón</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7" name="Date Placeholder 6"/>
          <p:cNvSpPr>
            <a:spLocks noGrp="1"/>
          </p:cNvSpPr>
          <p:nvPr>
            <p:ph type="dt" sz="half" idx="10"/>
          </p:nvPr>
        </p:nvSpPr>
        <p:spPr/>
        <p:txBody>
          <a:bodyPr/>
          <a:lstStyle/>
          <a:p>
            <a:fld id="{0D8A3AEA-3BB0-4DF6-A54D-4012107940D0}" type="datetimeFigureOut">
              <a:rPr lang="es-AR" smtClean="0"/>
              <a:t>10/11/2024</a:t>
            </a:fld>
            <a:endParaRPr lang="es-AR"/>
          </a:p>
        </p:txBody>
      </p:sp>
      <p:sp>
        <p:nvSpPr>
          <p:cNvPr id="8" name="Footer Placeholder 7"/>
          <p:cNvSpPr>
            <a:spLocks noGrp="1"/>
          </p:cNvSpPr>
          <p:nvPr>
            <p:ph type="ftr" sz="quarter" idx="11"/>
          </p:nvPr>
        </p:nvSpPr>
        <p:spPr/>
        <p:txBody>
          <a:bodyPr/>
          <a:lstStyle/>
          <a:p>
            <a:endParaRPr lang="es-AR"/>
          </a:p>
        </p:txBody>
      </p:sp>
      <p:sp>
        <p:nvSpPr>
          <p:cNvPr id="9" name="Slide Number Placeholder 8"/>
          <p:cNvSpPr>
            <a:spLocks noGrp="1"/>
          </p:cNvSpPr>
          <p:nvPr>
            <p:ph type="sldNum" sz="quarter" idx="12"/>
          </p:nvPr>
        </p:nvSpPr>
        <p:spPr/>
        <p:txBody>
          <a:bodyPr/>
          <a:lstStyle/>
          <a:p>
            <a:fld id="{FF3E47CA-7DE2-48A5-918C-147FA2D66F5E}" type="slidenum">
              <a:rPr lang="es-AR" smtClean="0"/>
              <a:t>‹Nº›</a:t>
            </a:fld>
            <a:endParaRPr lang="es-AR"/>
          </a:p>
        </p:txBody>
      </p:sp>
    </p:spTree>
    <p:extLst>
      <p:ext uri="{BB962C8B-B14F-4D97-AF65-F5344CB8AC3E}">
        <p14:creationId xmlns:p14="http://schemas.microsoft.com/office/powerpoint/2010/main" val="154480034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8" name="Date Placeholder 7"/>
          <p:cNvSpPr>
            <a:spLocks noGrp="1"/>
          </p:cNvSpPr>
          <p:nvPr>
            <p:ph type="dt" sz="half" idx="10"/>
          </p:nvPr>
        </p:nvSpPr>
        <p:spPr/>
        <p:txBody>
          <a:bodyPr/>
          <a:lstStyle/>
          <a:p>
            <a:fld id="{0D8A3AEA-3BB0-4DF6-A54D-4012107940D0}" type="datetimeFigureOut">
              <a:rPr lang="es-AR" smtClean="0"/>
              <a:t>10/11/2024</a:t>
            </a:fld>
            <a:endParaRPr lang="es-AR"/>
          </a:p>
        </p:txBody>
      </p:sp>
      <p:sp>
        <p:nvSpPr>
          <p:cNvPr id="9" name="Footer Placeholder 8"/>
          <p:cNvSpPr>
            <a:spLocks noGrp="1"/>
          </p:cNvSpPr>
          <p:nvPr>
            <p:ph type="ftr" sz="quarter" idx="11"/>
          </p:nvPr>
        </p:nvSpPr>
        <p:spPr/>
        <p:txBody>
          <a:bodyPr/>
          <a:lstStyle/>
          <a:p>
            <a:endParaRPr lang="es-AR"/>
          </a:p>
        </p:txBody>
      </p:sp>
      <p:sp>
        <p:nvSpPr>
          <p:cNvPr id="10" name="Slide Number Placeholder 9"/>
          <p:cNvSpPr>
            <a:spLocks noGrp="1"/>
          </p:cNvSpPr>
          <p:nvPr>
            <p:ph type="sldNum" sz="quarter" idx="12"/>
          </p:nvPr>
        </p:nvSpPr>
        <p:spPr/>
        <p:txBody>
          <a:bodyPr/>
          <a:lstStyle/>
          <a:p>
            <a:fld id="{FF3E47CA-7DE2-48A5-918C-147FA2D66F5E}" type="slidenum">
              <a:rPr lang="es-AR" smtClean="0"/>
              <a:t>‹Nº›</a:t>
            </a:fld>
            <a:endParaRPr lang="es-AR"/>
          </a:p>
        </p:txBody>
      </p:sp>
    </p:spTree>
    <p:extLst>
      <p:ext uri="{BB962C8B-B14F-4D97-AF65-F5344CB8AC3E}">
        <p14:creationId xmlns:p14="http://schemas.microsoft.com/office/powerpoint/2010/main" val="3830354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Content Placeholder 3"/>
          <p:cNvSpPr>
            <a:spLocks noGrp="1"/>
          </p:cNvSpPr>
          <p:nvPr>
            <p:ph sz="half" idx="2"/>
          </p:nvPr>
        </p:nvSpPr>
        <p:spPr>
          <a:xfrm>
            <a:off x="1583436" y="3143250"/>
            <a:ext cx="4270248" cy="2596776"/>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7" name="Date Placeholder 6"/>
          <p:cNvSpPr>
            <a:spLocks noGrp="1"/>
          </p:cNvSpPr>
          <p:nvPr>
            <p:ph type="dt" sz="half" idx="10"/>
          </p:nvPr>
        </p:nvSpPr>
        <p:spPr/>
        <p:txBody>
          <a:bodyPr/>
          <a:lstStyle/>
          <a:p>
            <a:fld id="{0D8A3AEA-3BB0-4DF6-A54D-4012107940D0}" type="datetimeFigureOut">
              <a:rPr lang="es-AR" smtClean="0"/>
              <a:t>10/11/2024</a:t>
            </a:fld>
            <a:endParaRPr lang="es-AR"/>
          </a:p>
        </p:txBody>
      </p:sp>
      <p:sp>
        <p:nvSpPr>
          <p:cNvPr id="8" name="Footer Placeholder 7"/>
          <p:cNvSpPr>
            <a:spLocks noGrp="1"/>
          </p:cNvSpPr>
          <p:nvPr>
            <p:ph type="ftr" sz="quarter" idx="11"/>
          </p:nvPr>
        </p:nvSpPr>
        <p:spPr/>
        <p:txBody>
          <a:bodyPr/>
          <a:lstStyle/>
          <a:p>
            <a:endParaRPr lang="es-AR"/>
          </a:p>
        </p:txBody>
      </p:sp>
      <p:sp>
        <p:nvSpPr>
          <p:cNvPr id="9" name="Slide Number Placeholder 8"/>
          <p:cNvSpPr>
            <a:spLocks noGrp="1"/>
          </p:cNvSpPr>
          <p:nvPr>
            <p:ph type="sldNum" sz="quarter" idx="12"/>
          </p:nvPr>
        </p:nvSpPr>
        <p:spPr/>
        <p:txBody>
          <a:bodyPr/>
          <a:lstStyle/>
          <a:p>
            <a:fld id="{FF3E47CA-7DE2-48A5-918C-147FA2D66F5E}" type="slidenum">
              <a:rPr lang="es-AR" smtClean="0"/>
              <a:t>‹Nº›</a:t>
            </a:fld>
            <a:endParaRPr lang="es-AR"/>
          </a:p>
        </p:txBody>
      </p:sp>
      <p:sp>
        <p:nvSpPr>
          <p:cNvPr id="10" name="Title 9"/>
          <p:cNvSpPr>
            <a:spLocks noGrp="1"/>
          </p:cNvSpPr>
          <p:nvPr>
            <p:ph type="title"/>
          </p:nvPr>
        </p:nvSpPr>
        <p:spPr/>
        <p:txBody>
          <a:bodyPr/>
          <a:lstStyle/>
          <a:p>
            <a:r>
              <a:rPr lang="es-MX"/>
              <a:t>Haz clic para modificar el estilo de título del patrón</a:t>
            </a:r>
            <a:endParaRPr lang="en-US" dirty="0"/>
          </a:p>
        </p:txBody>
      </p:sp>
    </p:spTree>
    <p:extLst>
      <p:ext uri="{BB962C8B-B14F-4D97-AF65-F5344CB8AC3E}">
        <p14:creationId xmlns:p14="http://schemas.microsoft.com/office/powerpoint/2010/main" val="2058249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Date Placeholder 2"/>
          <p:cNvSpPr>
            <a:spLocks noGrp="1"/>
          </p:cNvSpPr>
          <p:nvPr>
            <p:ph type="dt" sz="half" idx="10"/>
          </p:nvPr>
        </p:nvSpPr>
        <p:spPr/>
        <p:txBody>
          <a:bodyPr/>
          <a:lstStyle/>
          <a:p>
            <a:fld id="{0D8A3AEA-3BB0-4DF6-A54D-4012107940D0}" type="datetimeFigureOut">
              <a:rPr lang="es-AR" smtClean="0"/>
              <a:t>10/11/2024</a:t>
            </a:fld>
            <a:endParaRPr lang="es-AR"/>
          </a:p>
        </p:txBody>
      </p:sp>
      <p:sp>
        <p:nvSpPr>
          <p:cNvPr id="4" name="Footer Placeholder 3"/>
          <p:cNvSpPr>
            <a:spLocks noGrp="1"/>
          </p:cNvSpPr>
          <p:nvPr>
            <p:ph type="ftr" sz="quarter" idx="11"/>
          </p:nvPr>
        </p:nvSpPr>
        <p:spPr/>
        <p:txBody>
          <a:bodyPr/>
          <a:lstStyle/>
          <a:p>
            <a:endParaRPr lang="es-AR"/>
          </a:p>
        </p:txBody>
      </p:sp>
      <p:sp>
        <p:nvSpPr>
          <p:cNvPr id="5" name="Slide Number Placeholder 4"/>
          <p:cNvSpPr>
            <a:spLocks noGrp="1"/>
          </p:cNvSpPr>
          <p:nvPr>
            <p:ph type="sldNum" sz="quarter" idx="12"/>
          </p:nvPr>
        </p:nvSpPr>
        <p:spPr/>
        <p:txBody>
          <a:bodyPr/>
          <a:lstStyle/>
          <a:p>
            <a:fld id="{FF3E47CA-7DE2-48A5-918C-147FA2D66F5E}" type="slidenum">
              <a:rPr lang="es-AR" smtClean="0"/>
              <a:t>‹Nº›</a:t>
            </a:fld>
            <a:endParaRPr lang="es-AR"/>
          </a:p>
        </p:txBody>
      </p:sp>
    </p:spTree>
    <p:extLst>
      <p:ext uri="{BB962C8B-B14F-4D97-AF65-F5344CB8AC3E}">
        <p14:creationId xmlns:p14="http://schemas.microsoft.com/office/powerpoint/2010/main" val="2427534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8A3AEA-3BB0-4DF6-A54D-4012107940D0}" type="datetimeFigureOut">
              <a:rPr lang="es-AR" smtClean="0"/>
              <a:t>10/11/2024</a:t>
            </a:fld>
            <a:endParaRPr lang="es-AR"/>
          </a:p>
        </p:txBody>
      </p:sp>
      <p:sp>
        <p:nvSpPr>
          <p:cNvPr id="3" name="Footer Placeholder 2"/>
          <p:cNvSpPr>
            <a:spLocks noGrp="1"/>
          </p:cNvSpPr>
          <p:nvPr>
            <p:ph type="ftr" sz="quarter" idx="11"/>
          </p:nvPr>
        </p:nvSpPr>
        <p:spPr/>
        <p:txBody>
          <a:bodyPr/>
          <a:lstStyle/>
          <a:p>
            <a:endParaRPr lang="es-AR"/>
          </a:p>
        </p:txBody>
      </p:sp>
      <p:sp>
        <p:nvSpPr>
          <p:cNvPr id="4" name="Slide Number Placeholder 3"/>
          <p:cNvSpPr>
            <a:spLocks noGrp="1"/>
          </p:cNvSpPr>
          <p:nvPr>
            <p:ph type="sldNum" sz="quarter" idx="12"/>
          </p:nvPr>
        </p:nvSpPr>
        <p:spPr/>
        <p:txBody>
          <a:bodyPr/>
          <a:lstStyle/>
          <a:p>
            <a:fld id="{FF3E47CA-7DE2-48A5-918C-147FA2D66F5E}" type="slidenum">
              <a:rPr lang="es-AR" smtClean="0"/>
              <a:t>‹Nº›</a:t>
            </a:fld>
            <a:endParaRPr lang="es-AR"/>
          </a:p>
        </p:txBody>
      </p:sp>
    </p:spTree>
    <p:extLst>
      <p:ext uri="{BB962C8B-B14F-4D97-AF65-F5344CB8AC3E}">
        <p14:creationId xmlns:p14="http://schemas.microsoft.com/office/powerpoint/2010/main" val="2267862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s-MX"/>
              <a:t>Haz clic para modificar el estilo de título del patrón</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9" name="Date Placeholder 8"/>
          <p:cNvSpPr>
            <a:spLocks noGrp="1"/>
          </p:cNvSpPr>
          <p:nvPr>
            <p:ph type="dt" sz="half" idx="10"/>
          </p:nvPr>
        </p:nvSpPr>
        <p:spPr/>
        <p:txBody>
          <a:bodyPr/>
          <a:lstStyle/>
          <a:p>
            <a:fld id="{0D8A3AEA-3BB0-4DF6-A54D-4012107940D0}" type="datetimeFigureOut">
              <a:rPr lang="es-AR" smtClean="0"/>
              <a:t>10/11/2024</a:t>
            </a:fld>
            <a:endParaRPr lang="es-AR"/>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s-AR"/>
          </a:p>
        </p:txBody>
      </p:sp>
      <p:sp>
        <p:nvSpPr>
          <p:cNvPr id="11" name="Slide Number Placeholder 10"/>
          <p:cNvSpPr>
            <a:spLocks noGrp="1"/>
          </p:cNvSpPr>
          <p:nvPr>
            <p:ph type="sldNum" sz="quarter" idx="12"/>
          </p:nvPr>
        </p:nvSpPr>
        <p:spPr/>
        <p:txBody>
          <a:bodyPr/>
          <a:lstStyle/>
          <a:p>
            <a:fld id="{FF3E47CA-7DE2-48A5-918C-147FA2D66F5E}" type="slidenum">
              <a:rPr lang="es-AR" smtClean="0"/>
              <a:t>‹Nº›</a:t>
            </a:fld>
            <a:endParaRPr lang="es-AR"/>
          </a:p>
        </p:txBody>
      </p:sp>
    </p:spTree>
    <p:extLst>
      <p:ext uri="{BB962C8B-B14F-4D97-AF65-F5344CB8AC3E}">
        <p14:creationId xmlns:p14="http://schemas.microsoft.com/office/powerpoint/2010/main" val="1154361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s-MX"/>
              <a:t>Haz clic para modificar el estilo de título del patrón</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MX"/>
              <a:t>Haz clic en el icono para agregar una imagen</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D8A3AEA-3BB0-4DF6-A54D-4012107940D0}" type="datetimeFigureOut">
              <a:rPr lang="es-AR" smtClean="0"/>
              <a:t>10/11/2024</a:t>
            </a:fld>
            <a:endParaRPr lang="es-AR"/>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s-AR"/>
          </a:p>
        </p:txBody>
      </p:sp>
      <p:sp>
        <p:nvSpPr>
          <p:cNvPr id="10" name="Slide Number Placeholder 9"/>
          <p:cNvSpPr>
            <a:spLocks noGrp="1"/>
          </p:cNvSpPr>
          <p:nvPr>
            <p:ph type="sldNum" sz="quarter" idx="12"/>
          </p:nvPr>
        </p:nvSpPr>
        <p:spPr/>
        <p:txBody>
          <a:bodyPr/>
          <a:lstStyle/>
          <a:p>
            <a:fld id="{FF3E47CA-7DE2-48A5-918C-147FA2D66F5E}" type="slidenum">
              <a:rPr lang="es-AR" smtClean="0"/>
              <a:t>‹Nº›</a:t>
            </a:fld>
            <a:endParaRPr lang="es-AR"/>
          </a:p>
        </p:txBody>
      </p:sp>
    </p:spTree>
    <p:extLst>
      <p:ext uri="{BB962C8B-B14F-4D97-AF65-F5344CB8AC3E}">
        <p14:creationId xmlns:p14="http://schemas.microsoft.com/office/powerpoint/2010/main" val="3941679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s-MX"/>
              <a:t>Haz clic para modificar el estilo de título del patrón</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0D8A3AEA-3BB0-4DF6-A54D-4012107940D0}" type="datetimeFigureOut">
              <a:rPr lang="es-AR" smtClean="0"/>
              <a:t>10/11/2024</a:t>
            </a:fld>
            <a:endParaRPr lang="es-AR"/>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s-AR"/>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FF3E47CA-7DE2-48A5-918C-147FA2D66F5E}" type="slidenum">
              <a:rPr lang="es-AR" smtClean="0"/>
              <a:t>‹Nº›</a:t>
            </a:fld>
            <a:endParaRPr lang="es-AR"/>
          </a:p>
        </p:txBody>
      </p:sp>
    </p:spTree>
    <p:extLst>
      <p:ext uri="{BB962C8B-B14F-4D97-AF65-F5344CB8AC3E}">
        <p14:creationId xmlns:p14="http://schemas.microsoft.com/office/powerpoint/2010/main" val="8575600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1.wav"/></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audio" Target="../media/audio2.wav"/><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audio" Target="../media/audio2.wav"/><Relationship Id="rId4" Type="http://schemas.openxmlformats.org/officeDocument/2006/relationships/hyperlink" Target="https://www.vermislab.com/la-robotica-en-la-educacion-i-por-que-y-como-usarla/"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audio" Target="../media/audio3.wav"/><Relationship Id="rId5" Type="http://schemas.openxmlformats.org/officeDocument/2006/relationships/image" Target="../media/image4.jpg"/><Relationship Id="rId4" Type="http://schemas.openxmlformats.org/officeDocument/2006/relationships/hyperlink" Target="https://renovandoelaula.blogspot.com/"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www.electronics-lab.com/makeblock-mbot-neo-coding-robot-kit-quick-review/" TargetMode="External"/><Relationship Id="rId3" Type="http://schemas.openxmlformats.org/officeDocument/2006/relationships/image" Target="../media/image5.JPG"/><Relationship Id="rId7" Type="http://schemas.openxmlformats.org/officeDocument/2006/relationships/image" Target="../media/image7.jpg"/><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hyperlink" Target="https://fr.scratch-wiki.info/wiki/MBlock" TargetMode="External"/><Relationship Id="rId5" Type="http://schemas.openxmlformats.org/officeDocument/2006/relationships/image" Target="../media/image6.jpeg"/><Relationship Id="rId4" Type="http://schemas.openxmlformats.org/officeDocument/2006/relationships/hyperlink" Target="https://robotictac.blogspot.com/" TargetMode="External"/><Relationship Id="rId9" Type="http://schemas.openxmlformats.org/officeDocument/2006/relationships/audio" Target="../media/audio2.wav"/></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0" name="Picture 6" descr="Te imaginas un robot doméstico de Apple corriendo por tu casa?">
            <a:extLst>
              <a:ext uri="{FF2B5EF4-FFF2-40B4-BE49-F238E27FC236}">
                <a16:creationId xmlns:a16="http://schemas.microsoft.com/office/drawing/2014/main" id="{C49A37C7-9423-3344-5F81-A2F585B802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22" b="5328"/>
          <a:stretch/>
        </p:blipFill>
        <p:spPr bwMode="auto">
          <a:xfrm>
            <a:off x="0" y="-58723"/>
            <a:ext cx="12191980" cy="7143225"/>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F8451CEE-EA98-60F9-4FC6-A84916130D3D}"/>
              </a:ext>
            </a:extLst>
          </p:cNvPr>
          <p:cNvSpPr>
            <a:spLocks noGrp="1"/>
          </p:cNvSpPr>
          <p:nvPr>
            <p:ph type="ctrTitle"/>
          </p:nvPr>
        </p:nvSpPr>
        <p:spPr>
          <a:solidFill>
            <a:schemeClr val="bg1">
              <a:alpha val="60000"/>
            </a:schemeClr>
          </a:solidFill>
          <a:ln w="38100" cap="sq">
            <a:solidFill>
              <a:schemeClr val="tx1"/>
            </a:solidFill>
            <a:miter lim="800000"/>
          </a:ln>
        </p:spPr>
        <p:txBody>
          <a:bodyPr anchor="ctr">
            <a:normAutofit/>
          </a:bodyPr>
          <a:lstStyle/>
          <a:p>
            <a:r>
              <a:rPr lang="es-AR">
                <a:solidFill>
                  <a:schemeClr val="tx1"/>
                </a:solidFill>
                <a:latin typeface="Copperplate Gothic Bold" panose="020E0705020206020404" pitchFamily="34" charset="0"/>
              </a:rPr>
              <a:t>robótica</a:t>
            </a:r>
          </a:p>
        </p:txBody>
      </p:sp>
      <p:sp>
        <p:nvSpPr>
          <p:cNvPr id="3" name="Subtítulo 2">
            <a:extLst>
              <a:ext uri="{FF2B5EF4-FFF2-40B4-BE49-F238E27FC236}">
                <a16:creationId xmlns:a16="http://schemas.microsoft.com/office/drawing/2014/main" id="{D0EF51C6-4D8F-8A4A-A387-B22863425ED1}"/>
              </a:ext>
            </a:extLst>
          </p:cNvPr>
          <p:cNvSpPr>
            <a:spLocks noGrp="1"/>
          </p:cNvSpPr>
          <p:nvPr>
            <p:ph type="subTitle" idx="1"/>
          </p:nvPr>
        </p:nvSpPr>
        <p:spPr>
          <a:xfrm>
            <a:off x="1600200" y="4184427"/>
            <a:ext cx="8991600" cy="672799"/>
          </a:xfrm>
        </p:spPr>
        <p:txBody>
          <a:bodyPr>
            <a:normAutofit/>
          </a:bodyPr>
          <a:lstStyle/>
          <a:p>
            <a:r>
              <a:rPr lang="es-AR" sz="2800" dirty="0">
                <a:solidFill>
                  <a:srgbClr val="C49B40"/>
                </a:solidFill>
              </a:rPr>
              <a:t>LO APRENDIDO EN 5°B</a:t>
            </a:r>
          </a:p>
        </p:txBody>
      </p:sp>
    </p:spTree>
    <p:extLst>
      <p:ext uri="{BB962C8B-B14F-4D97-AF65-F5344CB8AC3E}">
        <p14:creationId xmlns:p14="http://schemas.microsoft.com/office/powerpoint/2010/main" val="13345963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250" advClick="0" advTm="5000">
        <p159:morph option="byObject"/>
        <p:sndAc>
          <p:stSnd>
            <p:snd r:embed="rId2" name="applause.wav"/>
          </p:stSnd>
        </p:sndAc>
      </p:transition>
    </mc:Choice>
    <mc:Fallback xmlns="">
      <p:transition spd="slow" advClick="0" advTm="5000">
        <p:fade/>
        <p:sndAc>
          <p:stSnd>
            <p:snd r:embed="rId4" name="applaus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2000"/>
                                        <p:tgtEl>
                                          <p:spTgt spid="3">
                                            <p:txEl>
                                              <p:pRg st="0" end="0"/>
                                            </p:txEl>
                                          </p:spTgt>
                                        </p:tgtEl>
                                      </p:cBhvr>
                                    </p:animEffect>
                                    <p:anim calcmode="lin" valueType="num">
                                      <p:cBhvr>
                                        <p:cTn id="11"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2" dur="2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0F3D8F"/>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56475E-02A8-788F-4C81-5909D719E489}"/>
              </a:ext>
            </a:extLst>
          </p:cNvPr>
          <p:cNvSpPr>
            <a:spLocks noGrp="1"/>
          </p:cNvSpPr>
          <p:nvPr>
            <p:ph type="title"/>
          </p:nvPr>
        </p:nvSpPr>
        <p:spPr>
          <a:solidFill>
            <a:srgbClr val="FFFFFF">
              <a:alpha val="80000"/>
            </a:srgbClr>
          </a:solidFill>
        </p:spPr>
        <p:txBody>
          <a:bodyPr vert="horz" lIns="182880" tIns="182880" rIns="182880" bIns="182880" rtlCol="0" anchor="ctr">
            <a:normAutofit/>
          </a:bodyPr>
          <a:lstStyle/>
          <a:p>
            <a:r>
              <a:rPr lang="en-US" dirty="0"/>
              <a:t>Lo </a:t>
            </a:r>
            <a:r>
              <a:rPr lang="en-US" dirty="0" err="1"/>
              <a:t>aprendido</a:t>
            </a:r>
            <a:r>
              <a:rPr lang="en-US" dirty="0"/>
              <a:t> en </a:t>
            </a:r>
            <a:r>
              <a:rPr lang="en-US" dirty="0" err="1"/>
              <a:t>el</a:t>
            </a:r>
            <a:r>
              <a:rPr lang="en-US" dirty="0"/>
              <a:t> </a:t>
            </a:r>
            <a:r>
              <a:rPr lang="en-US" dirty="0" err="1"/>
              <a:t>año</a:t>
            </a:r>
            <a:endParaRPr lang="en-US" dirty="0"/>
          </a:p>
        </p:txBody>
      </p:sp>
      <p:graphicFrame>
        <p:nvGraphicFramePr>
          <p:cNvPr id="5" name="Diagrama 4">
            <a:extLst>
              <a:ext uri="{FF2B5EF4-FFF2-40B4-BE49-F238E27FC236}">
                <a16:creationId xmlns:a16="http://schemas.microsoft.com/office/drawing/2014/main" id="{1193A677-0CAD-B59B-9C5F-222A87350641}"/>
              </a:ext>
            </a:extLst>
          </p:cNvPr>
          <p:cNvGraphicFramePr/>
          <p:nvPr>
            <p:extLst>
              <p:ext uri="{D42A27DB-BD31-4B8C-83A1-F6EECF244321}">
                <p14:modId xmlns:p14="http://schemas.microsoft.com/office/powerpoint/2010/main" val="40539423"/>
              </p:ext>
            </p:extLst>
          </p:nvPr>
        </p:nvGraphicFramePr>
        <p:xfrm>
          <a:off x="2038525" y="2399252"/>
          <a:ext cx="7922339" cy="33407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69625208"/>
      </p:ext>
    </p:extLst>
  </p:cSld>
  <p:clrMapOvr>
    <a:masterClrMapping/>
  </p:clrMapOvr>
  <mc:AlternateContent xmlns:mc="http://schemas.openxmlformats.org/markup-compatibility/2006">
    <mc:Choice xmlns:p14="http://schemas.microsoft.com/office/powerpoint/2010/main" Requires="p14">
      <p:transition spd="slow" p14:dur="1250" advTm="10000">
        <p14:prism/>
        <p:sndAc>
          <p:stSnd>
            <p:snd r:embed="rId2" name="drumroll.wav"/>
          </p:stSnd>
        </p:sndAc>
      </p:transition>
    </mc:Choice>
    <mc:Fallback>
      <p:transition spd="slow" advTm="10000">
        <p:fade/>
        <p:sndAc>
          <p:stSnd>
            <p:snd r:embed="rId2" name="drumroll.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Effect transition="in" filter="fade">
                                      <p:cBhvr>
                                        <p:cTn id="9" dur="750"/>
                                        <p:tgtEl>
                                          <p:spTgt spid="2"/>
                                        </p:tgtEl>
                                      </p:cBhvr>
                                    </p:animEffect>
                                  </p:childTnLst>
                                </p:cTn>
                              </p:par>
                              <p:par>
                                <p:cTn id="10" presetID="31"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750" fill="hold"/>
                                        <p:tgtEl>
                                          <p:spTgt spid="5"/>
                                        </p:tgtEl>
                                        <p:attrNameLst>
                                          <p:attrName>ppt_w</p:attrName>
                                        </p:attrNameLst>
                                      </p:cBhvr>
                                      <p:tavLst>
                                        <p:tav tm="0">
                                          <p:val>
                                            <p:fltVal val="0"/>
                                          </p:val>
                                        </p:tav>
                                        <p:tav tm="100000">
                                          <p:val>
                                            <p:strVal val="#ppt_w"/>
                                          </p:val>
                                        </p:tav>
                                      </p:tavLst>
                                    </p:anim>
                                    <p:anim calcmode="lin" valueType="num">
                                      <p:cBhvr>
                                        <p:cTn id="13" dur="750" fill="hold"/>
                                        <p:tgtEl>
                                          <p:spTgt spid="5"/>
                                        </p:tgtEl>
                                        <p:attrNameLst>
                                          <p:attrName>ppt_h</p:attrName>
                                        </p:attrNameLst>
                                      </p:cBhvr>
                                      <p:tavLst>
                                        <p:tav tm="0">
                                          <p:val>
                                            <p:fltVal val="0"/>
                                          </p:val>
                                        </p:tav>
                                        <p:tav tm="100000">
                                          <p:val>
                                            <p:strVal val="#ppt_h"/>
                                          </p:val>
                                        </p:tav>
                                      </p:tavLst>
                                    </p:anim>
                                    <p:anim calcmode="lin" valueType="num">
                                      <p:cBhvr>
                                        <p:cTn id="14" dur="750" fill="hold"/>
                                        <p:tgtEl>
                                          <p:spTgt spid="5"/>
                                        </p:tgtEl>
                                        <p:attrNameLst>
                                          <p:attrName>style.rotation</p:attrName>
                                        </p:attrNameLst>
                                      </p:cBhvr>
                                      <p:tavLst>
                                        <p:tav tm="0">
                                          <p:val>
                                            <p:fltVal val="90"/>
                                          </p:val>
                                        </p:tav>
                                        <p:tav tm="100000">
                                          <p:val>
                                            <p:fltVal val="0"/>
                                          </p:val>
                                        </p:tav>
                                      </p:tavLst>
                                    </p:anim>
                                    <p:animEffect transition="in" filter="fade">
                                      <p:cBhvr>
                                        <p:cTn id="15"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5"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a:extLst>
              <a:ext uri="{FF2B5EF4-FFF2-40B4-BE49-F238E27FC236}">
                <a16:creationId xmlns:a16="http://schemas.microsoft.com/office/drawing/2014/main" id="{FA7D30FA-1DD4-7BFB-5140-52310E19148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6602" r="-1" b="-1"/>
          <a:stretch/>
        </p:blipFill>
        <p:spPr>
          <a:xfrm>
            <a:off x="4650909" y="10"/>
            <a:ext cx="7541090" cy="6857989"/>
          </a:xfrm>
          <a:prstGeom prst="rect">
            <a:avLst/>
          </a:prstGeom>
        </p:spPr>
      </p:pic>
      <p:sp>
        <p:nvSpPr>
          <p:cNvPr id="17" name="Rectangle 16">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5F5CFB8-4302-F728-6461-22C7D5DE1BCA}"/>
              </a:ext>
            </a:extLst>
          </p:cNvPr>
          <p:cNvSpPr>
            <a:spLocks noGrp="1"/>
          </p:cNvSpPr>
          <p:nvPr>
            <p:ph type="title"/>
          </p:nvPr>
        </p:nvSpPr>
        <p:spPr>
          <a:xfrm>
            <a:off x="643467" y="643467"/>
            <a:ext cx="3363974" cy="1728044"/>
          </a:xfrm>
          <a:noFill/>
          <a:ln>
            <a:solidFill>
              <a:schemeClr val="bg1"/>
            </a:solidFill>
          </a:ln>
        </p:spPr>
        <p:txBody>
          <a:bodyPr wrap="square">
            <a:normAutofit/>
          </a:bodyPr>
          <a:lstStyle/>
          <a:p>
            <a:r>
              <a:rPr lang="es-AR">
                <a:solidFill>
                  <a:schemeClr val="bg1"/>
                </a:solidFill>
              </a:rPr>
              <a:t>¿Qué ES LA ROBÓTICA?</a:t>
            </a:r>
          </a:p>
        </p:txBody>
      </p:sp>
      <p:sp>
        <p:nvSpPr>
          <p:cNvPr id="3" name="Marcador de contenido 2">
            <a:extLst>
              <a:ext uri="{FF2B5EF4-FFF2-40B4-BE49-F238E27FC236}">
                <a16:creationId xmlns:a16="http://schemas.microsoft.com/office/drawing/2014/main" id="{E526CBF9-FF7B-291F-A61F-0FB4E80DE693}"/>
              </a:ext>
            </a:extLst>
          </p:cNvPr>
          <p:cNvSpPr>
            <a:spLocks noGrp="1"/>
          </p:cNvSpPr>
          <p:nvPr>
            <p:ph idx="1"/>
          </p:nvPr>
        </p:nvSpPr>
        <p:spPr>
          <a:xfrm>
            <a:off x="643468" y="2638044"/>
            <a:ext cx="3363974" cy="3415622"/>
          </a:xfrm>
        </p:spPr>
        <p:txBody>
          <a:bodyPr>
            <a:normAutofit/>
          </a:bodyPr>
          <a:lstStyle/>
          <a:p>
            <a:r>
              <a:rPr lang="es-AR">
                <a:solidFill>
                  <a:schemeClr val="bg1"/>
                </a:solidFill>
              </a:rPr>
              <a:t>La robótica es una ciencia que junta varias disciplinas de la tecnología con el objetivo de diseñar máquinas programadas para realizar tareas de forma automática o para simular el comportamiento humano</a:t>
            </a:r>
          </a:p>
        </p:txBody>
      </p:sp>
    </p:spTree>
    <p:extLst>
      <p:ext uri="{BB962C8B-B14F-4D97-AF65-F5344CB8AC3E}">
        <p14:creationId xmlns:p14="http://schemas.microsoft.com/office/powerpoint/2010/main" val="17302684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13000">
        <p15:prstTrans prst="crush"/>
        <p:sndAc>
          <p:stSnd>
            <p:snd r:embed="rId2" name="drumroll.wav"/>
          </p:stSnd>
        </p:sndAc>
      </p:transition>
    </mc:Choice>
    <mc:Fallback xmlns="">
      <p:transition spd="slow" advClick="0" advTm="13000">
        <p:fade/>
        <p:sndAc>
          <p:stSnd>
            <p:snd r:embed="rId5" name="drumroll.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ppt_x</p:attrName>
                                        </p:attrNameLst>
                                      </p:cBhvr>
                                      <p:tavLst>
                                        <p:tav tm="0">
                                          <p:val>
                                            <p:strVal val="#ppt_x"/>
                                          </p:val>
                                        </p:tav>
                                        <p:tav tm="100000">
                                          <p:val>
                                            <p:strVal val="#ppt_x"/>
                                          </p:val>
                                        </p:tav>
                                      </p:tavLst>
                                    </p:anim>
                                    <p:anim calcmode="lin" valueType="num">
                                      <p:cBhvr>
                                        <p:cTn id="9" dur="2000" fill="hold"/>
                                        <p:tgtEl>
                                          <p:spTgt spid="2"/>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useBgFill="1">
        <p:nvSpPr>
          <p:cNvPr id="17" name="Rectangle 13">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544653"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94EB221-50BF-FB26-8948-52937C6BF7E2}"/>
              </a:ext>
            </a:extLst>
          </p:cNvPr>
          <p:cNvSpPr>
            <a:spLocks noGrp="1"/>
          </p:cNvSpPr>
          <p:nvPr>
            <p:ph type="title"/>
          </p:nvPr>
        </p:nvSpPr>
        <p:spPr>
          <a:xfrm>
            <a:off x="643466" y="643467"/>
            <a:ext cx="6242719" cy="1728044"/>
          </a:xfrm>
          <a:noFill/>
          <a:ln>
            <a:solidFill>
              <a:schemeClr val="bg1"/>
            </a:solidFill>
          </a:ln>
        </p:spPr>
        <p:txBody>
          <a:bodyPr wrap="square">
            <a:normAutofit/>
          </a:bodyPr>
          <a:lstStyle/>
          <a:p>
            <a:r>
              <a:rPr lang="es-AR" dirty="0">
                <a:solidFill>
                  <a:schemeClr val="bg1"/>
                </a:solidFill>
              </a:rPr>
              <a:t>Pilas bloques</a:t>
            </a:r>
          </a:p>
        </p:txBody>
      </p:sp>
      <p:sp>
        <p:nvSpPr>
          <p:cNvPr id="3" name="Marcador de contenido 2">
            <a:extLst>
              <a:ext uri="{FF2B5EF4-FFF2-40B4-BE49-F238E27FC236}">
                <a16:creationId xmlns:a16="http://schemas.microsoft.com/office/drawing/2014/main" id="{623B2E87-7DD0-3934-22B6-64DD98A106BA}"/>
              </a:ext>
            </a:extLst>
          </p:cNvPr>
          <p:cNvSpPr>
            <a:spLocks noGrp="1"/>
          </p:cNvSpPr>
          <p:nvPr>
            <p:ph idx="1"/>
          </p:nvPr>
        </p:nvSpPr>
        <p:spPr>
          <a:xfrm>
            <a:off x="643467" y="2638044"/>
            <a:ext cx="6242715" cy="3415622"/>
          </a:xfrm>
        </p:spPr>
        <p:txBody>
          <a:bodyPr>
            <a:normAutofit/>
          </a:bodyPr>
          <a:lstStyle/>
          <a:p>
            <a:r>
              <a:rPr lang="es-AR" dirty="0">
                <a:solidFill>
                  <a:schemeClr val="bg1"/>
                </a:solidFill>
              </a:rPr>
              <a:t>En la plataforma de Pilas Bloques aprendimos como ordenarle a un dispositivo que realice algún algoritmo o una determinada serie de pasos. Pudimos avanzar al nivel “Intermedio” y algunos compañeros hasta el nivel “Avanzado”. Esta plataforma nos ayudó y nos preparó para la siguiente etapa: </a:t>
            </a:r>
            <a:r>
              <a:rPr lang="es-AR" dirty="0" err="1">
                <a:solidFill>
                  <a:schemeClr val="bg1"/>
                </a:solidFill>
              </a:rPr>
              <a:t>mBlock</a:t>
            </a:r>
            <a:endParaRPr lang="es-AR" dirty="0">
              <a:solidFill>
                <a:schemeClr val="bg1"/>
              </a:solidFill>
            </a:endParaRPr>
          </a:p>
        </p:txBody>
      </p:sp>
      <p:pic>
        <p:nvPicPr>
          <p:cNvPr id="5" name="Imagen 4">
            <a:extLst>
              <a:ext uri="{FF2B5EF4-FFF2-40B4-BE49-F238E27FC236}">
                <a16:creationId xmlns:a16="http://schemas.microsoft.com/office/drawing/2014/main" id="{AE7B1651-8862-DF4F-8B80-C947F6D1540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5599" r="-2" b="-2"/>
          <a:stretch/>
        </p:blipFill>
        <p:spPr>
          <a:xfrm>
            <a:off x="8129008" y="850490"/>
            <a:ext cx="3419524" cy="2206098"/>
          </a:xfrm>
          <a:prstGeom prst="rect">
            <a:avLst/>
          </a:prstGeom>
        </p:spPr>
      </p:pic>
      <p:pic>
        <p:nvPicPr>
          <p:cNvPr id="8" name="Imagen 7">
            <a:extLst>
              <a:ext uri="{FF2B5EF4-FFF2-40B4-BE49-F238E27FC236}">
                <a16:creationId xmlns:a16="http://schemas.microsoft.com/office/drawing/2014/main" id="{EFE490BA-A990-7974-9A9D-615FBA1CF383}"/>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9573" r="16414" b="1"/>
          <a:stretch/>
        </p:blipFill>
        <p:spPr>
          <a:xfrm>
            <a:off x="8129008" y="3692588"/>
            <a:ext cx="3419524" cy="2206106"/>
          </a:xfrm>
          <a:prstGeom prst="rect">
            <a:avLst/>
          </a:prstGeom>
        </p:spPr>
      </p:pic>
      <p:sp>
        <p:nvSpPr>
          <p:cNvPr id="9" name="CuadroTexto 8">
            <a:extLst>
              <a:ext uri="{FF2B5EF4-FFF2-40B4-BE49-F238E27FC236}">
                <a16:creationId xmlns:a16="http://schemas.microsoft.com/office/drawing/2014/main" id="{92615762-4B36-0DC3-D087-714ACE3950F0}"/>
              </a:ext>
            </a:extLst>
          </p:cNvPr>
          <p:cNvSpPr txBox="1"/>
          <p:nvPr/>
        </p:nvSpPr>
        <p:spPr>
          <a:xfrm flipH="1" flipV="1">
            <a:off x="-2055304" y="8212822"/>
            <a:ext cx="11467115" cy="905052"/>
          </a:xfrm>
          <a:prstGeom prst="rect">
            <a:avLst/>
          </a:prstGeom>
          <a:solidFill>
            <a:srgbClr val="000000"/>
          </a:solidFill>
        </p:spPr>
        <p:txBody>
          <a:bodyPr wrap="square" rtlCol="0">
            <a:spAutoFit/>
          </a:bodyPr>
          <a:lstStyle/>
          <a:p>
            <a:pPr algn="r">
              <a:spcAft>
                <a:spcPts val="600"/>
              </a:spcAft>
            </a:pPr>
            <a:endParaRPr lang="es-AR" sz="700" dirty="0">
              <a:solidFill>
                <a:srgbClr val="FFFFFF"/>
              </a:solidFill>
            </a:endParaRPr>
          </a:p>
        </p:txBody>
      </p:sp>
    </p:spTree>
    <p:extLst>
      <p:ext uri="{BB962C8B-B14F-4D97-AF65-F5344CB8AC3E}">
        <p14:creationId xmlns:p14="http://schemas.microsoft.com/office/powerpoint/2010/main" val="563439310"/>
      </p:ext>
    </p:extLst>
  </p:cSld>
  <p:clrMapOvr>
    <a:masterClrMapping/>
  </p:clrMapOvr>
  <mc:AlternateContent xmlns:mc="http://schemas.openxmlformats.org/markup-compatibility/2006" xmlns:p14="http://schemas.microsoft.com/office/powerpoint/2010/main">
    <mc:Choice Requires="p14">
      <p:transition spd="slow" p14:dur="2500" advClick="0" advTm="20000">
        <p:checker/>
        <p:sndAc>
          <p:stSnd>
            <p:snd r:embed="rId2" name="type.wav"/>
          </p:stSnd>
        </p:sndAc>
      </p:transition>
    </mc:Choice>
    <mc:Fallback xmlns="">
      <p:transition spd="slow" advClick="0" advTm="20000">
        <p:checker/>
        <p:sndAc>
          <p:stSnd>
            <p:snd r:embed="rId6" name="typ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2000"/>
                                        <p:tgtEl>
                                          <p:spTgt spid="2"/>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 calcmode="lin" valueType="num">
                                      <p:cBhvr>
                                        <p:cTn id="10"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1"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2" dur="2000"/>
                                        <p:tgtEl>
                                          <p:spTgt spid="3">
                                            <p:txEl>
                                              <p:pRg st="0" end="0"/>
                                            </p:txEl>
                                          </p:spTgt>
                                        </p:tgtEl>
                                      </p:cBhvr>
                                    </p:animEffect>
                                  </p:childTnLst>
                                </p:cTn>
                              </p:par>
                            </p:childTnLst>
                          </p:cTn>
                        </p:par>
                        <p:par>
                          <p:cTn id="13" fill="hold">
                            <p:stCondLst>
                              <p:cond delay="2000"/>
                            </p:stCondLst>
                            <p:childTnLst>
                              <p:par>
                                <p:cTn id="14" presetID="21" presetClass="entr" presetSubtype="1"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1)">
                                      <p:cBhvr>
                                        <p:cTn id="16" dur="2000"/>
                                        <p:tgtEl>
                                          <p:spTgt spid="5"/>
                                        </p:tgtEl>
                                      </p:cBhvr>
                                    </p:animEffect>
                                  </p:childTnLst>
                                </p:cTn>
                              </p:par>
                              <p:par>
                                <p:cTn id="17" presetID="21" presetClass="entr" presetSubtype="1"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heel(1)">
                                      <p:cBhvr>
                                        <p:cTn id="1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30" name="Rectangle 23">
            <a:extLst>
              <a:ext uri="{FF2B5EF4-FFF2-40B4-BE49-F238E27FC236}">
                <a16:creationId xmlns:a16="http://schemas.microsoft.com/office/drawing/2014/main" id="{930BC020-BDBF-49EB-9898-BAB5BF5593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25">
            <a:extLst>
              <a:ext uri="{FF2B5EF4-FFF2-40B4-BE49-F238E27FC236}">
                <a16:creationId xmlns:a16="http://schemas.microsoft.com/office/drawing/2014/main" id="{64950C64-5D81-40F1-9601-8BA0D63BAE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426761"/>
            <a:ext cx="12192000" cy="3431239"/>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36AC6D4-440C-E27E-983C-1A3BFF03E7A0}"/>
              </a:ext>
            </a:extLst>
          </p:cNvPr>
          <p:cNvSpPr>
            <a:spLocks noGrp="1"/>
          </p:cNvSpPr>
          <p:nvPr>
            <p:ph type="title"/>
          </p:nvPr>
        </p:nvSpPr>
        <p:spPr>
          <a:xfrm>
            <a:off x="2231136" y="3781241"/>
            <a:ext cx="7729729" cy="855406"/>
          </a:xfrm>
          <a:noFill/>
          <a:ln>
            <a:solidFill>
              <a:schemeClr val="bg1"/>
            </a:solidFill>
          </a:ln>
        </p:spPr>
        <p:txBody>
          <a:bodyPr>
            <a:normAutofit/>
          </a:bodyPr>
          <a:lstStyle/>
          <a:p>
            <a:r>
              <a:rPr lang="es-AR" sz="2400">
                <a:solidFill>
                  <a:schemeClr val="bg1"/>
                </a:solidFill>
              </a:rPr>
              <a:t>MBLOCK</a:t>
            </a:r>
          </a:p>
        </p:txBody>
      </p:sp>
      <p:pic>
        <p:nvPicPr>
          <p:cNvPr id="8" name="Imagen 7">
            <a:extLst>
              <a:ext uri="{FF2B5EF4-FFF2-40B4-BE49-F238E27FC236}">
                <a16:creationId xmlns:a16="http://schemas.microsoft.com/office/drawing/2014/main" id="{692B99A1-DB91-BF39-07D5-EEDD6273085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7058" r="10447" b="3"/>
          <a:stretch/>
        </p:blipFill>
        <p:spPr>
          <a:xfrm>
            <a:off x="20" y="10"/>
            <a:ext cx="4059916" cy="3426751"/>
          </a:xfrm>
          <a:prstGeom prst="rect">
            <a:avLst/>
          </a:prstGeom>
        </p:spPr>
      </p:pic>
      <p:pic>
        <p:nvPicPr>
          <p:cNvPr id="5" name="Imagen 4">
            <a:extLst>
              <a:ext uri="{FF2B5EF4-FFF2-40B4-BE49-F238E27FC236}">
                <a16:creationId xmlns:a16="http://schemas.microsoft.com/office/drawing/2014/main" id="{B023371A-526B-FA42-A1E6-AF127FA3D6B7}"/>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t="1861" r="-1" b="13860"/>
          <a:stretch/>
        </p:blipFill>
        <p:spPr>
          <a:xfrm>
            <a:off x="4059936" y="10"/>
            <a:ext cx="4066032" cy="3426751"/>
          </a:xfrm>
          <a:prstGeom prst="rect">
            <a:avLst/>
          </a:prstGeom>
        </p:spPr>
      </p:pic>
      <p:pic>
        <p:nvPicPr>
          <p:cNvPr id="11" name="Imagen 10">
            <a:extLst>
              <a:ext uri="{FF2B5EF4-FFF2-40B4-BE49-F238E27FC236}">
                <a16:creationId xmlns:a16="http://schemas.microsoft.com/office/drawing/2014/main" id="{D9846F7E-40AE-A24C-BA22-E42CCC0023C9}"/>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l="17053" r="9912"/>
          <a:stretch/>
        </p:blipFill>
        <p:spPr>
          <a:xfrm>
            <a:off x="8119872" y="-1"/>
            <a:ext cx="4072128" cy="3429000"/>
          </a:xfrm>
          <a:prstGeom prst="rect">
            <a:avLst/>
          </a:prstGeom>
        </p:spPr>
      </p:pic>
      <p:sp>
        <p:nvSpPr>
          <p:cNvPr id="3" name="Marcador de contenido 2">
            <a:extLst>
              <a:ext uri="{FF2B5EF4-FFF2-40B4-BE49-F238E27FC236}">
                <a16:creationId xmlns:a16="http://schemas.microsoft.com/office/drawing/2014/main" id="{0E4C6E45-4380-AD7C-E02D-6A46B0F86EF3}"/>
              </a:ext>
            </a:extLst>
          </p:cNvPr>
          <p:cNvSpPr>
            <a:spLocks noGrp="1"/>
          </p:cNvSpPr>
          <p:nvPr>
            <p:ph idx="1"/>
          </p:nvPr>
        </p:nvSpPr>
        <p:spPr>
          <a:xfrm>
            <a:off x="2238412" y="4846076"/>
            <a:ext cx="7715177" cy="1271556"/>
          </a:xfrm>
        </p:spPr>
        <p:txBody>
          <a:bodyPr>
            <a:normAutofit/>
          </a:bodyPr>
          <a:lstStyle/>
          <a:p>
            <a:r>
              <a:rPr lang="es-AR" b="0" i="0" dirty="0" err="1">
                <a:solidFill>
                  <a:schemeClr val="bg1"/>
                </a:solidFill>
                <a:effectLst/>
                <a:latin typeface="Google Sans"/>
              </a:rPr>
              <a:t>mBlock</a:t>
            </a:r>
            <a:r>
              <a:rPr lang="es-AR" b="0" i="0" dirty="0">
                <a:solidFill>
                  <a:schemeClr val="bg1"/>
                </a:solidFill>
                <a:effectLst/>
                <a:latin typeface="Google Sans"/>
              </a:rPr>
              <a:t> es una plataforma de programación diseñada para brindar una experiencia educativa mejorada para todos los estudiantes</a:t>
            </a:r>
            <a:r>
              <a:rPr lang="es-AR" dirty="0">
                <a:solidFill>
                  <a:schemeClr val="bg1"/>
                </a:solidFill>
                <a:latin typeface="Google Sans"/>
              </a:rPr>
              <a:t>. </a:t>
            </a:r>
            <a:endParaRPr lang="es-AR" dirty="0">
              <a:solidFill>
                <a:schemeClr val="bg1"/>
              </a:solidFill>
            </a:endParaRPr>
          </a:p>
        </p:txBody>
      </p:sp>
    </p:spTree>
    <p:extLst>
      <p:ext uri="{BB962C8B-B14F-4D97-AF65-F5344CB8AC3E}">
        <p14:creationId xmlns:p14="http://schemas.microsoft.com/office/powerpoint/2010/main" val="5570648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10000">
        <p15:prstTrans prst="airplane"/>
        <p:sndAc>
          <p:stSnd>
            <p:snd r:embed="rId2" name="drumroll.wav"/>
          </p:stSnd>
        </p:sndAc>
      </p:transition>
    </mc:Choice>
    <mc:Fallback xmlns="">
      <p:transition spd="slow" advClick="0" advTm="10000">
        <p:fade/>
        <p:sndAc>
          <p:stSnd>
            <p:snd r:embed="rId9" name="drumroll.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6"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580">
                                          <p:stCondLst>
                                            <p:cond delay="0"/>
                                          </p:stCondLst>
                                        </p:cTn>
                                        <p:tgtEl>
                                          <p:spTgt spid="3">
                                            <p:txEl>
                                              <p:pRg st="0" end="0"/>
                                            </p:txEl>
                                          </p:spTgt>
                                        </p:tgtEl>
                                      </p:cBhvr>
                                    </p:animEffect>
                                    <p:anim calcmode="lin" valueType="num">
                                      <p:cBhvr>
                                        <p:cTn id="11"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6" dur="26">
                                          <p:stCondLst>
                                            <p:cond delay="650"/>
                                          </p:stCondLst>
                                        </p:cTn>
                                        <p:tgtEl>
                                          <p:spTgt spid="3">
                                            <p:txEl>
                                              <p:pRg st="0" end="0"/>
                                            </p:txEl>
                                          </p:spTgt>
                                        </p:tgtEl>
                                      </p:cBhvr>
                                      <p:to x="100000" y="60000"/>
                                    </p:animScale>
                                    <p:animScale>
                                      <p:cBhvr>
                                        <p:cTn id="17" dur="166" decel="50000">
                                          <p:stCondLst>
                                            <p:cond delay="676"/>
                                          </p:stCondLst>
                                        </p:cTn>
                                        <p:tgtEl>
                                          <p:spTgt spid="3">
                                            <p:txEl>
                                              <p:pRg st="0" end="0"/>
                                            </p:txEl>
                                          </p:spTgt>
                                        </p:tgtEl>
                                      </p:cBhvr>
                                      <p:to x="100000" y="100000"/>
                                    </p:animScale>
                                    <p:animScale>
                                      <p:cBhvr>
                                        <p:cTn id="18" dur="26">
                                          <p:stCondLst>
                                            <p:cond delay="1312"/>
                                          </p:stCondLst>
                                        </p:cTn>
                                        <p:tgtEl>
                                          <p:spTgt spid="3">
                                            <p:txEl>
                                              <p:pRg st="0" end="0"/>
                                            </p:txEl>
                                          </p:spTgt>
                                        </p:tgtEl>
                                      </p:cBhvr>
                                      <p:to x="100000" y="80000"/>
                                    </p:animScale>
                                    <p:animScale>
                                      <p:cBhvr>
                                        <p:cTn id="19" dur="166" decel="50000">
                                          <p:stCondLst>
                                            <p:cond delay="1338"/>
                                          </p:stCondLst>
                                        </p:cTn>
                                        <p:tgtEl>
                                          <p:spTgt spid="3">
                                            <p:txEl>
                                              <p:pRg st="0" end="0"/>
                                            </p:txEl>
                                          </p:spTgt>
                                        </p:tgtEl>
                                      </p:cBhvr>
                                      <p:to x="100000" y="100000"/>
                                    </p:animScale>
                                    <p:animScale>
                                      <p:cBhvr>
                                        <p:cTn id="20" dur="26">
                                          <p:stCondLst>
                                            <p:cond delay="1642"/>
                                          </p:stCondLst>
                                        </p:cTn>
                                        <p:tgtEl>
                                          <p:spTgt spid="3">
                                            <p:txEl>
                                              <p:pRg st="0" end="0"/>
                                            </p:txEl>
                                          </p:spTgt>
                                        </p:tgtEl>
                                      </p:cBhvr>
                                      <p:to x="100000" y="90000"/>
                                    </p:animScale>
                                    <p:animScale>
                                      <p:cBhvr>
                                        <p:cTn id="21" dur="166" decel="50000">
                                          <p:stCondLst>
                                            <p:cond delay="1668"/>
                                          </p:stCondLst>
                                        </p:cTn>
                                        <p:tgtEl>
                                          <p:spTgt spid="3">
                                            <p:txEl>
                                              <p:pRg st="0" end="0"/>
                                            </p:txEl>
                                          </p:spTgt>
                                        </p:tgtEl>
                                      </p:cBhvr>
                                      <p:to x="100000" y="100000"/>
                                    </p:animScale>
                                    <p:animScale>
                                      <p:cBhvr>
                                        <p:cTn id="22" dur="26">
                                          <p:stCondLst>
                                            <p:cond delay="1808"/>
                                          </p:stCondLst>
                                        </p:cTn>
                                        <p:tgtEl>
                                          <p:spTgt spid="3">
                                            <p:txEl>
                                              <p:pRg st="0" end="0"/>
                                            </p:txEl>
                                          </p:spTgt>
                                        </p:tgtEl>
                                      </p:cBhvr>
                                      <p:to x="100000" y="95000"/>
                                    </p:animScale>
                                    <p:animScale>
                                      <p:cBhvr>
                                        <p:cTn id="23"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D587F9F-3F48-4929-8532-62B82B3F66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072915"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42B88F6-A67E-4B2B-F7B9-85584979C7A3}"/>
              </a:ext>
            </a:extLst>
          </p:cNvPr>
          <p:cNvSpPr>
            <a:spLocks noGrp="1"/>
          </p:cNvSpPr>
          <p:nvPr>
            <p:ph type="title"/>
          </p:nvPr>
        </p:nvSpPr>
        <p:spPr>
          <a:xfrm>
            <a:off x="804672" y="1290025"/>
            <a:ext cx="4475892" cy="1188720"/>
          </a:xfrm>
          <a:solidFill>
            <a:srgbClr val="FFFFFF"/>
          </a:solidFill>
          <a:ln>
            <a:solidFill>
              <a:srgbClr val="404040"/>
            </a:solidFill>
          </a:ln>
        </p:spPr>
        <p:txBody>
          <a:bodyPr>
            <a:normAutofit/>
          </a:bodyPr>
          <a:lstStyle/>
          <a:p>
            <a:r>
              <a:rPr lang="es-AR" sz="2600" dirty="0"/>
              <a:t>Mis ladrillos</a:t>
            </a:r>
          </a:p>
        </p:txBody>
      </p:sp>
      <p:sp>
        <p:nvSpPr>
          <p:cNvPr id="3" name="Marcador de contenido 2">
            <a:extLst>
              <a:ext uri="{FF2B5EF4-FFF2-40B4-BE49-F238E27FC236}">
                <a16:creationId xmlns:a16="http://schemas.microsoft.com/office/drawing/2014/main" id="{099F4604-91A6-88A9-2834-1E376F7F7AE7}"/>
              </a:ext>
            </a:extLst>
          </p:cNvPr>
          <p:cNvSpPr>
            <a:spLocks noGrp="1"/>
          </p:cNvSpPr>
          <p:nvPr>
            <p:ph idx="1"/>
          </p:nvPr>
        </p:nvSpPr>
        <p:spPr>
          <a:xfrm>
            <a:off x="804672" y="2858703"/>
            <a:ext cx="4475892" cy="3042547"/>
          </a:xfrm>
        </p:spPr>
        <p:txBody>
          <a:bodyPr>
            <a:normAutofit/>
          </a:bodyPr>
          <a:lstStyle/>
          <a:p>
            <a:r>
              <a:rPr lang="es-AR" dirty="0">
                <a:solidFill>
                  <a:srgbClr val="FFFFFF"/>
                </a:solidFill>
              </a:rPr>
              <a:t>Mis Ladrillos, los estudiantes pueden crear fácilmente sus propios robots a partir de bloques de encastre, que son luego controladas por un entorno de programación. La creación con las piezas encastrables acelera el trabajo constructivo maximizando el aprovechamiento del tiempo de trabajo en clase.</a:t>
            </a:r>
          </a:p>
        </p:txBody>
      </p:sp>
      <p:sp>
        <p:nvSpPr>
          <p:cNvPr id="14" name="Rectangle 13">
            <a:extLst>
              <a:ext uri="{FF2B5EF4-FFF2-40B4-BE49-F238E27FC236}">
                <a16:creationId xmlns:a16="http://schemas.microsoft.com/office/drawing/2014/main" id="{6DCB66B2-3729-41B6-8A12-AB8550189D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203" y="321731"/>
            <a:ext cx="3208079" cy="367484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n 5">
            <a:extLst>
              <a:ext uri="{FF2B5EF4-FFF2-40B4-BE49-F238E27FC236}">
                <a16:creationId xmlns:a16="http://schemas.microsoft.com/office/drawing/2014/main" id="{699B0926-19BF-48EE-D25C-D24AF231B47C}"/>
              </a:ext>
            </a:extLst>
          </p:cNvPr>
          <p:cNvPicPr>
            <a:picLocks noChangeAspect="1"/>
          </p:cNvPicPr>
          <p:nvPr/>
        </p:nvPicPr>
        <p:blipFill>
          <a:blip r:embed="rId3"/>
          <a:stretch>
            <a:fillRect/>
          </a:stretch>
        </p:blipFill>
        <p:spPr>
          <a:xfrm>
            <a:off x="6560062" y="718975"/>
            <a:ext cx="2880360" cy="2880360"/>
          </a:xfrm>
          <a:prstGeom prst="rect">
            <a:avLst/>
          </a:prstGeom>
        </p:spPr>
      </p:pic>
      <p:sp>
        <p:nvSpPr>
          <p:cNvPr id="16" name="Rectangle 15">
            <a:extLst>
              <a:ext uri="{FF2B5EF4-FFF2-40B4-BE49-F238E27FC236}">
                <a16:creationId xmlns:a16="http://schemas.microsoft.com/office/drawing/2014/main" id="{ABA662FB-3DC6-4E93-98AC-B84BA41F48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57212" y="321731"/>
            <a:ext cx="2111317" cy="2065869"/>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B9BE604-0CC0-41C8-9673-995F82DA02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203" y="4163080"/>
            <a:ext cx="3208079" cy="2374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n 6">
            <a:extLst>
              <a:ext uri="{FF2B5EF4-FFF2-40B4-BE49-F238E27FC236}">
                <a16:creationId xmlns:a16="http://schemas.microsoft.com/office/drawing/2014/main" id="{19235FC9-F6EB-5B25-7F28-7F8A654AF430}"/>
              </a:ext>
            </a:extLst>
          </p:cNvPr>
          <p:cNvPicPr>
            <a:picLocks noChangeAspect="1"/>
          </p:cNvPicPr>
          <p:nvPr/>
        </p:nvPicPr>
        <p:blipFill>
          <a:blip r:embed="rId4"/>
          <a:stretch>
            <a:fillRect/>
          </a:stretch>
        </p:blipFill>
        <p:spPr>
          <a:xfrm>
            <a:off x="6560062" y="4543376"/>
            <a:ext cx="2880360" cy="1620202"/>
          </a:xfrm>
          <a:prstGeom prst="rect">
            <a:avLst/>
          </a:prstGeom>
        </p:spPr>
      </p:pic>
      <p:sp>
        <p:nvSpPr>
          <p:cNvPr id="20" name="Rectangle 19">
            <a:extLst>
              <a:ext uri="{FF2B5EF4-FFF2-40B4-BE49-F238E27FC236}">
                <a16:creationId xmlns:a16="http://schemas.microsoft.com/office/drawing/2014/main" id="{2036372A-822B-498E-AD05-6BE85743A0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57212" y="2548467"/>
            <a:ext cx="2111317" cy="335278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a:extLst>
              <a:ext uri="{FF2B5EF4-FFF2-40B4-BE49-F238E27FC236}">
                <a16:creationId xmlns:a16="http://schemas.microsoft.com/office/drawing/2014/main" id="{6BBE9719-9C49-6843-342A-549D3D3E6B23}"/>
              </a:ext>
            </a:extLst>
          </p:cNvPr>
          <p:cNvPicPr>
            <a:picLocks noChangeAspect="1"/>
          </p:cNvPicPr>
          <p:nvPr/>
        </p:nvPicPr>
        <p:blipFill>
          <a:blip r:embed="rId5"/>
          <a:stretch>
            <a:fillRect/>
          </a:stretch>
        </p:blipFill>
        <p:spPr>
          <a:xfrm>
            <a:off x="9921040" y="3306630"/>
            <a:ext cx="1783661" cy="1838825"/>
          </a:xfrm>
          <a:prstGeom prst="rect">
            <a:avLst/>
          </a:prstGeom>
        </p:spPr>
      </p:pic>
      <p:sp>
        <p:nvSpPr>
          <p:cNvPr id="4" name="AutoShape 2" descr="Mis Ladrillos Robot Educativo R503 Ind-arduino- C/ Portapila">
            <a:extLst>
              <a:ext uri="{FF2B5EF4-FFF2-40B4-BE49-F238E27FC236}">
                <a16:creationId xmlns:a16="http://schemas.microsoft.com/office/drawing/2014/main" id="{A24827D8-308A-8509-FEC6-D75D231110BC}"/>
              </a:ext>
            </a:extLst>
          </p:cNvPr>
          <p:cNvSpPr>
            <a:spLocks noChangeAspect="1" noChangeArrowheads="1"/>
          </p:cNvSpPr>
          <p:nvPr/>
        </p:nvSpPr>
        <p:spPr bwMode="auto">
          <a:xfrm>
            <a:off x="5943600" y="3276600"/>
            <a:ext cx="2554448" cy="204202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spTree>
    <p:extLst>
      <p:ext uri="{BB962C8B-B14F-4D97-AF65-F5344CB8AC3E}">
        <p14:creationId xmlns:p14="http://schemas.microsoft.com/office/powerpoint/2010/main" val="1792261267"/>
      </p:ext>
    </p:extLst>
  </p:cSld>
  <p:clrMapOvr>
    <a:masterClrMapping/>
  </p:clrMapOvr>
  <mc:AlternateContent xmlns:mc="http://schemas.openxmlformats.org/markup-compatibility/2006" xmlns:p14="http://schemas.microsoft.com/office/powerpoint/2010/main">
    <mc:Choice Requires="p14">
      <p:transition spd="slow" p14:dur="2000" advClick="0" advTm="20000">
        <p:zoom/>
        <p:sndAc>
          <p:stSnd>
            <p:snd r:embed="rId2" name="applause.wav"/>
          </p:stSnd>
        </p:sndAc>
      </p:transition>
    </mc:Choice>
    <mc:Fallback xmlns="">
      <p:transition spd="slow" advClick="0" advTm="20000">
        <p:zoom/>
        <p:sndAc>
          <p:stSnd>
            <p:snd r:embed="rId6" name="applaus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 calcmode="lin" valueType="num">
                                      <p:cBhvr>
                                        <p:cTn id="9" dur="2000" fill="hold"/>
                                        <p:tgtEl>
                                          <p:spTgt spid="2"/>
                                        </p:tgtEl>
                                        <p:attrNameLst>
                                          <p:attrName>style.rotation</p:attrName>
                                        </p:attrNameLst>
                                      </p:cBhvr>
                                      <p:tavLst>
                                        <p:tav tm="0">
                                          <p:val>
                                            <p:fltVal val="90"/>
                                          </p:val>
                                        </p:tav>
                                        <p:tav tm="100000">
                                          <p:val>
                                            <p:fltVal val="0"/>
                                          </p:val>
                                        </p:tav>
                                      </p:tavLst>
                                    </p:anim>
                                    <p:animEffect transition="in" filter="fade">
                                      <p:cBhvr>
                                        <p:cTn id="10" dur="2000"/>
                                        <p:tgtEl>
                                          <p:spTgt spid="2"/>
                                        </p:tgtEl>
                                      </p:cBhvr>
                                    </p:animEffect>
                                  </p:childTnLst>
                                </p:cTn>
                              </p:par>
                              <p:par>
                                <p:cTn id="11" presetID="53" presetClass="entr" presetSubtype="16"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theme/theme1.xml><?xml version="1.0" encoding="utf-8"?>
<a:theme xmlns:a="http://schemas.openxmlformats.org/drawingml/2006/main" name="Paquete">
  <a:themeElements>
    <a:clrScheme name="Paquete">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quete">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quete">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Metadata/LabelInfo.xml><?xml version="1.0" encoding="utf-8"?>
<clbl:labelList xmlns:clbl="http://schemas.microsoft.com/office/2020/mipLabelMetadata">
  <clbl:label id="{d792d246-d363-40e2-82bc-6f0655128b68}" enabled="1" method="Standard" siteId="{372ee9e0-9ce0-4033-a64a-c07073a91ecd}" removed="0"/>
</clbl:labelList>
</file>

<file path=docProps/app.xml><?xml version="1.0" encoding="utf-8"?>
<Properties xmlns="http://schemas.openxmlformats.org/officeDocument/2006/extended-properties" xmlns:vt="http://schemas.openxmlformats.org/officeDocument/2006/docPropsVTypes">
  <Template>Paquete</Template>
  <TotalTime>319</TotalTime>
  <Words>191</Words>
  <Application>Microsoft Office PowerPoint</Application>
  <PresentationFormat>Panorámica</PresentationFormat>
  <Paragraphs>20</Paragraphs>
  <Slides>6</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6</vt:i4>
      </vt:variant>
    </vt:vector>
  </HeadingPairs>
  <TitlesOfParts>
    <vt:vector size="11" baseType="lpstr">
      <vt:lpstr>Arial</vt:lpstr>
      <vt:lpstr>Copperplate Gothic Bold</vt:lpstr>
      <vt:lpstr>Gill Sans MT</vt:lpstr>
      <vt:lpstr>Google Sans</vt:lpstr>
      <vt:lpstr>Paquete</vt:lpstr>
      <vt:lpstr>robótica</vt:lpstr>
      <vt:lpstr>Lo aprendido en el año</vt:lpstr>
      <vt:lpstr>¿Qué ES LA ROBÓTICA?</vt:lpstr>
      <vt:lpstr>Pilas bloques</vt:lpstr>
      <vt:lpstr>MBLOCK</vt:lpstr>
      <vt:lpstr>Mis ladrillos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Gabriel Perona</dc:creator>
  <cp:lastModifiedBy>Gabriel Perona</cp:lastModifiedBy>
  <cp:revision>2</cp:revision>
  <dcterms:created xsi:type="dcterms:W3CDTF">2024-10-26T17:34:02Z</dcterms:created>
  <dcterms:modified xsi:type="dcterms:W3CDTF">2024-11-10T18:38:35Z</dcterms:modified>
</cp:coreProperties>
</file>