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7097" y="894805"/>
            <a:ext cx="8843554" cy="2971801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BIENVENIDOS</a:t>
            </a:r>
            <a:r>
              <a:rPr lang="es-AR" dirty="0" smtClean="0"/>
              <a:t> </a:t>
            </a:r>
            <a:r>
              <a:rPr lang="es-AR" dirty="0" smtClean="0"/>
              <a:t>Al </a:t>
            </a:r>
            <a:r>
              <a:rPr lang="es-AR" dirty="0" smtClean="0"/>
              <a:t>ÁREA </a:t>
            </a:r>
            <a:r>
              <a:rPr lang="es-AR" dirty="0" smtClean="0"/>
              <a:t>de    </a:t>
            </a:r>
            <a:r>
              <a:rPr lang="es-AR" dirty="0" smtClean="0">
                <a:solidFill>
                  <a:srgbClr val="FFFF00"/>
                </a:solidFill>
              </a:rPr>
              <a:t>Computación</a:t>
            </a:r>
            <a:r>
              <a:rPr lang="es-AR" dirty="0" smtClean="0">
                <a:solidFill>
                  <a:srgbClr val="FFFF00"/>
                </a:solidFill>
              </a:rPr>
              <a:t/>
            </a:r>
            <a:br>
              <a:rPr lang="es-AR" dirty="0" smtClean="0">
                <a:solidFill>
                  <a:srgbClr val="FFFF00"/>
                </a:solidFill>
              </a:rPr>
            </a:br>
            <a:r>
              <a:rPr lang="es-AR" dirty="0">
                <a:solidFill>
                  <a:srgbClr val="FFFF00"/>
                </a:solidFill>
              </a:rPr>
              <a:t/>
            </a:r>
            <a:br>
              <a:rPr lang="es-AR" dirty="0">
                <a:solidFill>
                  <a:srgbClr val="FFFF00"/>
                </a:solidFill>
              </a:rPr>
            </a:br>
            <a:endParaRPr lang="es-AR" dirty="0">
              <a:solidFill>
                <a:srgbClr val="FFFF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41275" y="7419131"/>
            <a:ext cx="2791793" cy="224863"/>
          </a:xfrm>
        </p:spPr>
        <p:txBody>
          <a:bodyPr>
            <a:normAutofit fontScale="47500" lnSpcReduction="20000"/>
          </a:bodyPr>
          <a:lstStyle/>
          <a:p>
            <a:r>
              <a:rPr lang="es-AR" dirty="0" smtClean="0"/>
              <a:t>PROFESORA PAULA MONATERO</a:t>
            </a:r>
            <a:endParaRPr lang="es-AR" dirty="0"/>
          </a:p>
        </p:txBody>
      </p:sp>
      <p:pic>
        <p:nvPicPr>
          <p:cNvPr id="1030" name="Picture 6" descr="Imágenes de Dibujos Animados Ordenador - Descarga gratuita en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9963" y="3428410"/>
            <a:ext cx="2600688" cy="260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2421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19794" y="3244334"/>
            <a:ext cx="56120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4800" dirty="0">
                <a:solidFill>
                  <a:srgbClr val="FFFF00"/>
                </a:solidFill>
              </a:rPr>
              <a:t>ESTO ES </a:t>
            </a:r>
            <a:r>
              <a:rPr lang="es-AR" sz="4800" dirty="0" smtClean="0">
                <a:solidFill>
                  <a:srgbClr val="FFFF00"/>
                </a:solidFill>
              </a:rPr>
              <a:t>ROBÓTICA</a:t>
            </a:r>
            <a:endParaRPr lang="es-AR" sz="4800" dirty="0"/>
          </a:p>
        </p:txBody>
      </p:sp>
      <p:pic>
        <p:nvPicPr>
          <p:cNvPr id="3" name="Picture 2" descr="Ingeniero electrónico lanza curso gratuito de robótica en YouTube para  principiantes - Faciali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079" y="475008"/>
            <a:ext cx="3714206" cy="276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03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41</TotalTime>
  <Words>11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Sector</vt:lpstr>
      <vt:lpstr>BIENVENIDOS Al ÁREA de    Computación 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BIENVENIDOS A AREA COMPUTACION</dc:title>
  <dc:creator>PC</dc:creator>
  <cp:lastModifiedBy>PC</cp:lastModifiedBy>
  <cp:revision>6</cp:revision>
  <dcterms:created xsi:type="dcterms:W3CDTF">2024-11-07T16:29:15Z</dcterms:created>
  <dcterms:modified xsi:type="dcterms:W3CDTF">2024-11-14T22:12:30Z</dcterms:modified>
</cp:coreProperties>
</file>