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3ED06E2-4FB3-4D5F-A40D-109AFD96D09A}" type="datetimeFigureOut">
              <a:rPr lang="es-AR" smtClean="0"/>
              <a:t>15/11/2024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56E3A93-3726-4B86-8BA9-00602D4E5136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Alumno: Hernán Caseres</a:t>
            </a:r>
          </a:p>
          <a:p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6916078" cy="3984103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effectLst/>
              </a:rPr>
              <a:t>SISTEMAS FISIOLÓGICOS HUMANOS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47429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solidFill>
                  <a:srgbClr val="E68422"/>
                </a:solidFill>
              </a:rPr>
              <a:t>Tratamientos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6128" y="1719070"/>
            <a:ext cx="4038600" cy="4878281"/>
          </a:xfrm>
        </p:spPr>
        <p:txBody>
          <a:bodyPr>
            <a:normAutofit fontScale="92500" lnSpcReduction="20000"/>
          </a:bodyPr>
          <a:lstStyle/>
          <a:p>
            <a:r>
              <a:rPr lang="es-AR" b="1" dirty="0" smtClean="0">
                <a:solidFill>
                  <a:schemeClr val="accent3"/>
                </a:solidFill>
              </a:rPr>
              <a:t>Trauma cerebral</a:t>
            </a:r>
          </a:p>
          <a:p>
            <a:pPr marL="114300" indent="0">
              <a:buNone/>
            </a:pPr>
            <a:r>
              <a:rPr lang="es-AR" dirty="0" smtClean="0"/>
              <a:t>el tratamiento depende de la </a:t>
            </a:r>
            <a:r>
              <a:rPr lang="es-AR" b="1" u="sng" dirty="0" smtClean="0">
                <a:solidFill>
                  <a:schemeClr val="accent2"/>
                </a:solidFill>
              </a:rPr>
              <a:t>gravedad</a:t>
            </a:r>
            <a:r>
              <a:rPr lang="es-AR" dirty="0" smtClean="0">
                <a:solidFill>
                  <a:schemeClr val="accent2"/>
                </a:solidFill>
              </a:rPr>
              <a:t> </a:t>
            </a:r>
            <a:r>
              <a:rPr lang="es-AR" dirty="0" smtClean="0"/>
              <a:t>donde se encuentre el paciente, los distintos tratamientos incluyen: </a:t>
            </a:r>
            <a:r>
              <a:rPr lang="es-AR" b="1" u="sng" dirty="0" smtClean="0">
                <a:solidFill>
                  <a:schemeClr val="accent2"/>
                </a:solidFill>
              </a:rPr>
              <a:t>medicamentos</a:t>
            </a:r>
            <a:r>
              <a:rPr lang="es-AR" dirty="0" smtClean="0">
                <a:solidFill>
                  <a:schemeClr val="accent2"/>
                </a:solidFill>
              </a:rPr>
              <a:t> </a:t>
            </a:r>
            <a:r>
              <a:rPr lang="es-AR" dirty="0" smtClean="0"/>
              <a:t>como diuréticos, </a:t>
            </a:r>
            <a:r>
              <a:rPr lang="es-AR" b="1" u="sng" dirty="0" smtClean="0">
                <a:solidFill>
                  <a:schemeClr val="accent2"/>
                </a:solidFill>
              </a:rPr>
              <a:t>cirugía</a:t>
            </a:r>
            <a:r>
              <a:rPr lang="es-AR" dirty="0" smtClean="0">
                <a:solidFill>
                  <a:schemeClr val="accent2"/>
                </a:solidFill>
              </a:rPr>
              <a:t> </a:t>
            </a:r>
            <a:r>
              <a:rPr lang="es-AR" dirty="0" smtClean="0"/>
              <a:t>craniectomía descompresora y </a:t>
            </a:r>
            <a:r>
              <a:rPr lang="es-AR" b="1" u="sng" dirty="0" smtClean="0">
                <a:solidFill>
                  <a:schemeClr val="accent2"/>
                </a:solidFill>
              </a:rPr>
              <a:t>terapias</a:t>
            </a:r>
            <a:r>
              <a:rPr lang="es-AR" dirty="0" smtClean="0">
                <a:solidFill>
                  <a:schemeClr val="accent2"/>
                </a:solidFill>
              </a:rPr>
              <a:t> </a:t>
            </a:r>
            <a:r>
              <a:rPr lang="es-AR" dirty="0" smtClean="0"/>
              <a:t>de rehabilitación neuropsicológica.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19070"/>
            <a:ext cx="4038600" cy="4878281"/>
          </a:xfrm>
        </p:spPr>
        <p:txBody>
          <a:bodyPr>
            <a:normAutofit fontScale="92500" lnSpcReduction="20000"/>
          </a:bodyPr>
          <a:lstStyle/>
          <a:p>
            <a:r>
              <a:rPr lang="es-AR" b="1" dirty="0" smtClean="0">
                <a:solidFill>
                  <a:schemeClr val="accent3"/>
                </a:solidFill>
              </a:rPr>
              <a:t>Parkinson</a:t>
            </a:r>
          </a:p>
          <a:p>
            <a:pPr marL="114300" indent="0">
              <a:buNone/>
            </a:pPr>
            <a:r>
              <a:rPr lang="es-AR" dirty="0"/>
              <a:t>La </a:t>
            </a:r>
            <a:r>
              <a:rPr lang="es-AR" dirty="0" err="1"/>
              <a:t>levodopa</a:t>
            </a:r>
            <a:r>
              <a:rPr lang="es-AR" dirty="0"/>
              <a:t>/</a:t>
            </a:r>
            <a:r>
              <a:rPr lang="es-AR" dirty="0" err="1"/>
              <a:t>carbidopa</a:t>
            </a:r>
            <a:r>
              <a:rPr lang="es-AR" dirty="0"/>
              <a:t>, un </a:t>
            </a:r>
            <a:r>
              <a:rPr lang="es-AR" b="1" u="sng" dirty="0">
                <a:solidFill>
                  <a:schemeClr val="accent2"/>
                </a:solidFill>
              </a:rPr>
              <a:t>medicamento</a:t>
            </a:r>
            <a:r>
              <a:rPr lang="es-AR" dirty="0">
                <a:solidFill>
                  <a:schemeClr val="accent2"/>
                </a:solidFill>
              </a:rPr>
              <a:t> </a:t>
            </a:r>
            <a:r>
              <a:rPr lang="es-AR" dirty="0"/>
              <a:t>combinado que aumenta la cantidad de </a:t>
            </a:r>
            <a:r>
              <a:rPr lang="es-AR" b="1" u="sng" dirty="0">
                <a:solidFill>
                  <a:schemeClr val="accent2"/>
                </a:solidFill>
              </a:rPr>
              <a:t>dopamina</a:t>
            </a:r>
            <a:r>
              <a:rPr lang="es-AR" dirty="0">
                <a:solidFill>
                  <a:schemeClr val="accent2"/>
                </a:solidFill>
              </a:rPr>
              <a:t> </a:t>
            </a:r>
            <a:r>
              <a:rPr lang="es-AR" dirty="0"/>
              <a:t>en el cerebro, es el medicamento más común para la enfermedad de </a:t>
            </a:r>
            <a:r>
              <a:rPr lang="es-AR" b="1" u="sng" dirty="0">
                <a:solidFill>
                  <a:schemeClr val="accent2"/>
                </a:solidFill>
              </a:rPr>
              <a:t>Parkinson</a:t>
            </a:r>
            <a:r>
              <a:rPr lang="es-AR" dirty="0"/>
              <a:t>. Los médicos pueden usar otros </a:t>
            </a:r>
            <a:r>
              <a:rPr lang="es-AR" dirty="0" smtClean="0"/>
              <a:t>medicamentos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36435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solidFill>
                  <a:schemeClr val="accent3"/>
                </a:solidFill>
              </a:rPr>
              <a:t>Conclusión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Es uno de los sistemas fisiológicos mas fundamentales e importantes del cuerpo humano ya que no podríamos lograr vivir sin el, además, otros sistemas no podrían funcionar correctamente si este se encuentra dañado</a:t>
            </a:r>
            <a:endParaRPr lang="es-AR" dirty="0"/>
          </a:p>
        </p:txBody>
      </p:sp>
      <p:pic>
        <p:nvPicPr>
          <p:cNvPr id="1026" name="Picture 2" descr="La importancia del sistema nervioso en los tratamientos de fisioterapia -  BFIT GETX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113" y="3717032"/>
            <a:ext cx="5688632" cy="261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150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u="sng" dirty="0">
                <a:solidFill>
                  <a:schemeClr val="accent3"/>
                </a:solidFill>
              </a:rPr>
              <a:t>Definición de Sistema Fisiológico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114300" indent="0">
              <a:lnSpc>
                <a:spcPct val="150000"/>
              </a:lnSpc>
              <a:buNone/>
            </a:pPr>
            <a:r>
              <a:rPr lang="es-AR" sz="2800" dirty="0" smtClean="0"/>
              <a:t>Se </a:t>
            </a:r>
            <a:r>
              <a:rPr lang="es-AR" sz="2800" dirty="0"/>
              <a:t>entiende al conjunto de </a:t>
            </a:r>
            <a:r>
              <a:rPr lang="es-AR" sz="2800" b="1" u="sng" dirty="0">
                <a:solidFill>
                  <a:schemeClr val="accent2"/>
                </a:solidFill>
              </a:rPr>
              <a:t>estructuras</a:t>
            </a:r>
            <a:r>
              <a:rPr lang="es-AR" sz="2800" dirty="0">
                <a:solidFill>
                  <a:schemeClr val="accent2"/>
                </a:solidFill>
              </a:rPr>
              <a:t> </a:t>
            </a:r>
            <a:r>
              <a:rPr lang="es-AR" sz="2800" dirty="0"/>
              <a:t>del cuerpo que posibilitan la reproducción, y por ende la conservación de la especie, como así también a su </a:t>
            </a:r>
            <a:r>
              <a:rPr lang="es-AR" sz="2800" b="1" u="sng" dirty="0">
                <a:solidFill>
                  <a:schemeClr val="accent2"/>
                </a:solidFill>
              </a:rPr>
              <a:t>funcionamiento</a:t>
            </a:r>
            <a:r>
              <a:rPr lang="es-AR" sz="2800" dirty="0"/>
              <a:t>. Esta no es igual en el hombre y en la mujer, teniendo cada uno sus singularidades.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775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515"/>
          <a:stretch/>
        </p:blipFill>
        <p:spPr bwMode="auto">
          <a:xfrm>
            <a:off x="755576" y="764704"/>
            <a:ext cx="763064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408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u="sng" smtClean="0">
                <a:solidFill>
                  <a:schemeClr val="accent3"/>
                </a:solidFill>
              </a:rPr>
              <a:t>Diferentes Sistemas</a:t>
            </a:r>
            <a:endParaRPr lang="es-AR" b="1" u="sng" dirty="0">
              <a:solidFill>
                <a:schemeClr val="accent3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s-AR" sz="2800" dirty="0" smtClean="0"/>
              <a:t>El cuerpo humano también puede organizarse en varios sistemas: </a:t>
            </a:r>
            <a:r>
              <a:rPr lang="es-AR" sz="2800" b="1" u="sng" dirty="0" smtClean="0">
                <a:solidFill>
                  <a:schemeClr val="accent2"/>
                </a:solidFill>
              </a:rPr>
              <a:t>cardiovascular, respiratorio, digestivo, endocrino, urinario, </a:t>
            </a:r>
            <a:r>
              <a:rPr lang="es-AR" sz="2800" b="1" u="sng" dirty="0" err="1" smtClean="0">
                <a:solidFill>
                  <a:schemeClr val="accent2"/>
                </a:solidFill>
              </a:rPr>
              <a:t>musculoesquelético</a:t>
            </a:r>
            <a:r>
              <a:rPr lang="es-AR" sz="2800" b="1" u="sng" dirty="0" smtClean="0">
                <a:solidFill>
                  <a:schemeClr val="accent2"/>
                </a:solidFill>
              </a:rPr>
              <a:t>, nervioso, reproductivo, tegumentario, inmunológico y linfático. </a:t>
            </a:r>
            <a:r>
              <a:rPr lang="es-AR" sz="2800" dirty="0" smtClean="0"/>
              <a:t>Cada sistema desempeña un papel importante en el mantenimiento de la homeostasis del cuerpo y la salud general.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939719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solidFill>
                  <a:schemeClr val="accent3"/>
                </a:solidFill>
              </a:rPr>
              <a:t>Desarrollo de un Sistema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s-AR" b="1" u="sng" dirty="0" smtClean="0">
                <a:solidFill>
                  <a:schemeClr val="accent2"/>
                </a:solidFill>
              </a:rPr>
              <a:t>El sistema Nervioso: </a:t>
            </a:r>
          </a:p>
          <a:p>
            <a:pPr marL="114300" indent="0" algn="ctr">
              <a:buNone/>
            </a:pPr>
            <a:r>
              <a:rPr lang="es-AR" dirty="0" smtClean="0"/>
              <a:t>Es el sistema de </a:t>
            </a:r>
            <a:r>
              <a:rPr lang="es-AR" b="1" u="sng" dirty="0" smtClean="0">
                <a:solidFill>
                  <a:schemeClr val="accent2"/>
                </a:solidFill>
              </a:rPr>
              <a:t>conexiones nerviosas</a:t>
            </a:r>
            <a:r>
              <a:rPr lang="es-AR" dirty="0" smtClean="0"/>
              <a:t> que permite transmitir y tener información del medio que nos rodea.</a:t>
            </a:r>
          </a:p>
          <a:p>
            <a:pPr marL="114300" indent="0" algn="ctr">
              <a:buNone/>
            </a:pPr>
            <a:r>
              <a:rPr lang="es-AR" dirty="0" smtClean="0"/>
              <a:t>El sistema nervioso controla las acciones </a:t>
            </a:r>
            <a:r>
              <a:rPr lang="es-AR" b="1" u="sng" dirty="0" smtClean="0">
                <a:solidFill>
                  <a:schemeClr val="accent2"/>
                </a:solidFill>
              </a:rPr>
              <a:t>voluntarias</a:t>
            </a:r>
            <a:r>
              <a:rPr lang="es-AR" dirty="0" smtClean="0"/>
              <a:t> (movimiento consciente) y las </a:t>
            </a:r>
            <a:r>
              <a:rPr lang="es-AR" b="1" u="sng" dirty="0" smtClean="0">
                <a:solidFill>
                  <a:schemeClr val="accent2"/>
                </a:solidFill>
              </a:rPr>
              <a:t>involuntarias</a:t>
            </a:r>
            <a:r>
              <a:rPr lang="es-AR" dirty="0" smtClean="0"/>
              <a:t> (movimiento inconsciente como respirar) y manda </a:t>
            </a:r>
            <a:r>
              <a:rPr lang="es-AR" b="1" u="sng" dirty="0" smtClean="0">
                <a:solidFill>
                  <a:schemeClr val="accent2"/>
                </a:solidFill>
              </a:rPr>
              <a:t>señales</a:t>
            </a:r>
            <a:r>
              <a:rPr lang="es-AR" dirty="0" smtClean="0"/>
              <a:t> a diferentes partes del cuerpo. </a:t>
            </a:r>
          </a:p>
          <a:p>
            <a:pPr marL="114300" indent="0" algn="ctr">
              <a:buNone/>
            </a:pPr>
            <a:r>
              <a:rPr lang="es-AR" b="1" u="sng" dirty="0" smtClean="0">
                <a:solidFill>
                  <a:schemeClr val="accent3"/>
                </a:solidFill>
              </a:rPr>
              <a:t>El sistema central</a:t>
            </a:r>
            <a:r>
              <a:rPr lang="es-AR" dirty="0" smtClean="0"/>
              <a:t> incluye el cerebro y la medula espinal. </a:t>
            </a:r>
          </a:p>
          <a:p>
            <a:pPr marL="114300" indent="0" algn="ctr">
              <a:buNone/>
            </a:pPr>
            <a:r>
              <a:rPr lang="es-AR" b="1" u="sng" dirty="0" smtClean="0">
                <a:solidFill>
                  <a:schemeClr val="accent3"/>
                </a:solidFill>
              </a:rPr>
              <a:t>El sistema periférico</a:t>
            </a:r>
            <a:r>
              <a:rPr lang="es-AR" dirty="0" smtClean="0"/>
              <a:t> esta formado por los nervios que conectan cada parte del cuerpo con el sistema Nervioso central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72526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>
                <a:solidFill>
                  <a:schemeClr val="accent2"/>
                </a:solidFill>
              </a:rPr>
              <a:t>Órganos componentes del </a:t>
            </a:r>
            <a:r>
              <a:rPr lang="es-AR" dirty="0" smtClean="0">
                <a:solidFill>
                  <a:schemeClr val="accent2"/>
                </a:solidFill>
              </a:rPr>
              <a:t>Sistema</a:t>
            </a:r>
            <a:endParaRPr lang="es-AR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AR" b="1" dirty="0" smtClean="0">
                <a:solidFill>
                  <a:schemeClr val="accent3"/>
                </a:solidFill>
              </a:rPr>
              <a:t>SISTEMA NERVIOSO PERIFERICO:</a:t>
            </a:r>
          </a:p>
          <a:p>
            <a:endParaRPr lang="es-AR" b="1" dirty="0" smtClean="0"/>
          </a:p>
          <a:p>
            <a:r>
              <a:rPr lang="es-AR" dirty="0" smtClean="0"/>
              <a:t>NERVIOS</a:t>
            </a:r>
          </a:p>
          <a:p>
            <a:endParaRPr lang="es-AR" b="1" dirty="0"/>
          </a:p>
          <a:p>
            <a:pPr marL="114300" indent="0" algn="ctr">
              <a:buNone/>
            </a:pPr>
            <a:r>
              <a:rPr lang="es-AR" b="1" dirty="0" smtClean="0">
                <a:solidFill>
                  <a:schemeClr val="accent3"/>
                </a:solidFill>
              </a:rPr>
              <a:t>SISTEMA NERVIOSO CENTRAL:</a:t>
            </a:r>
          </a:p>
          <a:p>
            <a:endParaRPr lang="es-AR" b="1" dirty="0"/>
          </a:p>
          <a:p>
            <a:r>
              <a:rPr lang="es-AR" dirty="0" smtClean="0"/>
              <a:t>MEDULA </a:t>
            </a:r>
            <a:r>
              <a:rPr lang="es-AR" dirty="0"/>
              <a:t>ESPINAL</a:t>
            </a:r>
          </a:p>
          <a:p>
            <a:endParaRPr lang="es-AR" dirty="0"/>
          </a:p>
          <a:p>
            <a:r>
              <a:rPr lang="es-AR" dirty="0" smtClean="0"/>
              <a:t>CEREBROS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62038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solidFill>
                  <a:schemeClr val="accent3"/>
                </a:solidFill>
              </a:rPr>
              <a:t>Funciones del Sistema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AR" sz="2000" b="1" dirty="0" smtClean="0"/>
              <a:t>Controlar actividades diarias </a:t>
            </a:r>
          </a:p>
          <a:p>
            <a:pPr marL="114300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Controlar actividades automáticas</a:t>
            </a:r>
          </a:p>
          <a:p>
            <a:pPr marL="114300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Controlar procesos complejos</a:t>
            </a:r>
          </a:p>
          <a:p>
            <a:pPr marL="114300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Controlar el crecimiento y desarrollo del cerebro</a:t>
            </a:r>
          </a:p>
          <a:p>
            <a:pPr marL="114300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Controlar los sentidos</a:t>
            </a:r>
          </a:p>
          <a:p>
            <a:pPr marL="114300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Coordinar y dirigir funciones motoras, cognitiva, sensorial y autónoma</a:t>
            </a:r>
            <a:endParaRPr lang="es-AR" sz="2000" b="1" dirty="0"/>
          </a:p>
        </p:txBody>
      </p:sp>
    </p:spTree>
    <p:extLst>
      <p:ext uri="{BB962C8B-B14F-4D97-AF65-F5344CB8AC3E}">
        <p14:creationId xmlns:p14="http://schemas.microsoft.com/office/powerpoint/2010/main" val="1317683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u="sng" dirty="0">
                <a:solidFill>
                  <a:schemeClr val="tx2"/>
                </a:solidFill>
              </a:rPr>
              <a:t>Enfermedades asociadas a alteraciones en los Sistemas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es-AR" b="1" dirty="0" smtClean="0">
                <a:solidFill>
                  <a:schemeClr val="accent3"/>
                </a:solidFill>
              </a:rPr>
              <a:t>EPILEPSIA</a:t>
            </a:r>
          </a:p>
          <a:p>
            <a:pPr marL="114300" indent="0">
              <a:buNone/>
            </a:pPr>
            <a:endParaRPr lang="es-AR" b="1" dirty="0" smtClean="0">
              <a:solidFill>
                <a:schemeClr val="accent3"/>
              </a:solidFill>
            </a:endParaRPr>
          </a:p>
          <a:p>
            <a:r>
              <a:rPr lang="es-AR" b="1" dirty="0" smtClean="0">
                <a:solidFill>
                  <a:schemeClr val="accent3"/>
                </a:solidFill>
              </a:rPr>
              <a:t>DOLORES DE CABEZA, INCLUYENDO MIGRAÑAS.</a:t>
            </a:r>
          </a:p>
          <a:p>
            <a:pPr marL="114300" indent="0">
              <a:buNone/>
            </a:pPr>
            <a:endParaRPr lang="es-AR" b="1" dirty="0" smtClean="0">
              <a:solidFill>
                <a:schemeClr val="accent3"/>
              </a:solidFill>
            </a:endParaRPr>
          </a:p>
          <a:p>
            <a:r>
              <a:rPr lang="es-AR" b="1" dirty="0" smtClean="0">
                <a:solidFill>
                  <a:schemeClr val="accent3"/>
                </a:solidFill>
              </a:rPr>
              <a:t>LESIONES EN LA CABEZA COMO LAS CONMOCIONES Y TRAUMA CEREBRAL</a:t>
            </a:r>
          </a:p>
          <a:p>
            <a:pPr marL="114300" indent="0">
              <a:buNone/>
            </a:pPr>
            <a:endParaRPr lang="es-AR" b="1" dirty="0" smtClean="0">
              <a:solidFill>
                <a:schemeClr val="accent3"/>
              </a:solidFill>
            </a:endParaRPr>
          </a:p>
          <a:p>
            <a:r>
              <a:rPr lang="es-AR" b="1" dirty="0" smtClean="0">
                <a:solidFill>
                  <a:schemeClr val="accent3"/>
                </a:solidFill>
              </a:rPr>
              <a:t>TRASTORNOS DEL MOVIMIENTO, COMO TEMBLORES Y ENFERMEDAD DE PARKINSON</a:t>
            </a:r>
          </a:p>
        </p:txBody>
      </p:sp>
    </p:spTree>
    <p:extLst>
      <p:ext uri="{BB962C8B-B14F-4D97-AF65-F5344CB8AC3E}">
        <p14:creationId xmlns:p14="http://schemas.microsoft.com/office/powerpoint/2010/main" val="365263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>
                <a:solidFill>
                  <a:schemeClr val="accent3"/>
                </a:solidFill>
              </a:rPr>
              <a:t>Tratamientos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accent3"/>
                </a:solidFill>
              </a:rPr>
              <a:t>EPILEPSIA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s-AR" dirty="0" smtClean="0"/>
              <a:t>El tratamiento consiste en </a:t>
            </a:r>
            <a:r>
              <a:rPr lang="es-AR" b="1" u="sng" dirty="0" smtClean="0">
                <a:solidFill>
                  <a:schemeClr val="accent2"/>
                </a:solidFill>
              </a:rPr>
              <a:t>anticonvulsivo</a:t>
            </a:r>
            <a:r>
              <a:rPr lang="es-AR" dirty="0" smtClean="0"/>
              <a:t>, suele ser tratada con medicamentos y en algunos casos, </a:t>
            </a:r>
            <a:r>
              <a:rPr lang="es-AR" b="1" u="sng" dirty="0" smtClean="0">
                <a:solidFill>
                  <a:schemeClr val="accent2"/>
                </a:solidFill>
              </a:rPr>
              <a:t>cirugía</a:t>
            </a:r>
            <a:r>
              <a:rPr lang="es-AR" dirty="0" smtClean="0"/>
              <a:t>, dispositivos o cambios en la dieta</a:t>
            </a:r>
          </a:p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accent3"/>
                </a:solidFill>
              </a:rPr>
              <a:t>DOLORES DE CABEZA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s-AR" b="1" u="sng" dirty="0" smtClean="0">
                <a:solidFill>
                  <a:schemeClr val="accent2"/>
                </a:solidFill>
              </a:rPr>
              <a:t>Aspirina, paracetamol, ibuprofeno</a:t>
            </a:r>
            <a:r>
              <a:rPr lang="es-AR" dirty="0" smtClean="0"/>
              <a:t> y otros medicamentos. Descansar en una habitación oscura también puede ayudar.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13218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42</TotalTime>
  <Words>430</Words>
  <Application>Microsoft Office PowerPoint</Application>
  <PresentationFormat>Presentación en pantalla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Boticario</vt:lpstr>
      <vt:lpstr>SISTEMAS FISIOLÓGICOS HUMANOS</vt:lpstr>
      <vt:lpstr>Definición de Sistema Fisiológico</vt:lpstr>
      <vt:lpstr>Presentación de PowerPoint</vt:lpstr>
      <vt:lpstr>Diferentes Sistemas</vt:lpstr>
      <vt:lpstr>Desarrollo de un Sistema</vt:lpstr>
      <vt:lpstr>Órganos componentes del Sistema</vt:lpstr>
      <vt:lpstr>Funciones del Sistema</vt:lpstr>
      <vt:lpstr>Enfermedades asociadas a alteraciones en los Sistemas</vt:lpstr>
      <vt:lpstr>Tratamientos</vt:lpstr>
      <vt:lpstr>Tratamientos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FISIOLÓGICOS HUMANOS</dc:title>
  <dc:creator>Usuario</dc:creator>
  <cp:lastModifiedBy>Usuario</cp:lastModifiedBy>
  <cp:revision>5</cp:revision>
  <dcterms:created xsi:type="dcterms:W3CDTF">2024-11-15T11:03:19Z</dcterms:created>
  <dcterms:modified xsi:type="dcterms:W3CDTF">2024-11-15T11:45:41Z</dcterms:modified>
</cp:coreProperties>
</file>