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87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948715-1007-4235-A987-06E66DBF3E66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4195A537-211D-4970-AF26-FD273899762B}">
      <dgm:prSet phldrT="[Texto]"/>
      <dgm:spPr/>
      <dgm:t>
        <a:bodyPr/>
        <a:lstStyle/>
        <a:p>
          <a:r>
            <a:rPr lang="es-ES" dirty="0" smtClean="0"/>
            <a:t> </a:t>
          </a:r>
          <a:endParaRPr lang="es-AR" dirty="0"/>
        </a:p>
      </dgm:t>
    </dgm:pt>
    <dgm:pt modelId="{B9FB33D2-3E93-4083-93DC-5F775F57AA40}" type="parTrans" cxnId="{DAB08898-ADC6-44C2-88A3-CB4B1F921D82}">
      <dgm:prSet/>
      <dgm:spPr/>
      <dgm:t>
        <a:bodyPr/>
        <a:lstStyle/>
        <a:p>
          <a:endParaRPr lang="es-AR"/>
        </a:p>
      </dgm:t>
    </dgm:pt>
    <dgm:pt modelId="{6D379831-46DC-4A95-9A85-0FDBC847E98B}" type="sibTrans" cxnId="{DAB08898-ADC6-44C2-88A3-CB4B1F921D82}">
      <dgm:prSet/>
      <dgm:spPr/>
      <dgm:t>
        <a:bodyPr/>
        <a:lstStyle/>
        <a:p>
          <a:endParaRPr lang="es-AR"/>
        </a:p>
      </dgm:t>
    </dgm:pt>
    <dgm:pt modelId="{BE1573E4-D3BD-4304-ACBF-5B5DC2DD21AA}">
      <dgm:prSet phldrT="[Texto]"/>
      <dgm:spPr/>
      <dgm:t>
        <a:bodyPr/>
        <a:lstStyle/>
        <a:p>
          <a:r>
            <a:rPr lang="es-ES" dirty="0" smtClean="0"/>
            <a:t> </a:t>
          </a:r>
          <a:endParaRPr lang="es-AR" dirty="0"/>
        </a:p>
      </dgm:t>
    </dgm:pt>
    <dgm:pt modelId="{B2E2EA4E-4D9C-4973-B8FF-8A625B4AE31D}" type="parTrans" cxnId="{6D548DFE-51E5-4949-9BF9-6C4CD7D29D37}">
      <dgm:prSet/>
      <dgm:spPr/>
      <dgm:t>
        <a:bodyPr/>
        <a:lstStyle/>
        <a:p>
          <a:endParaRPr lang="es-AR"/>
        </a:p>
      </dgm:t>
    </dgm:pt>
    <dgm:pt modelId="{768C0249-7B2F-4CF3-B5D9-E1F12807019B}" type="sibTrans" cxnId="{6D548DFE-51E5-4949-9BF9-6C4CD7D29D37}">
      <dgm:prSet/>
      <dgm:spPr/>
      <dgm:t>
        <a:bodyPr/>
        <a:lstStyle/>
        <a:p>
          <a:endParaRPr lang="es-AR"/>
        </a:p>
      </dgm:t>
    </dgm:pt>
    <dgm:pt modelId="{E9C66653-4997-4FC3-8B48-002E9C005B2C}">
      <dgm:prSet phldrT="[Texto]"/>
      <dgm:spPr/>
      <dgm:t>
        <a:bodyPr/>
        <a:lstStyle/>
        <a:p>
          <a:r>
            <a:rPr lang="es-ES" dirty="0" smtClean="0"/>
            <a:t> </a:t>
          </a:r>
          <a:endParaRPr lang="es-AR" dirty="0"/>
        </a:p>
      </dgm:t>
    </dgm:pt>
    <dgm:pt modelId="{E66C235D-EB4D-445D-A904-1626202F262D}" type="parTrans" cxnId="{3E5FAECA-7591-40A0-BE7C-B280C535D76E}">
      <dgm:prSet/>
      <dgm:spPr/>
      <dgm:t>
        <a:bodyPr/>
        <a:lstStyle/>
        <a:p>
          <a:endParaRPr lang="es-AR"/>
        </a:p>
      </dgm:t>
    </dgm:pt>
    <dgm:pt modelId="{04B1B017-8219-496F-B79F-0D08DA8DC9BF}" type="sibTrans" cxnId="{3E5FAECA-7591-40A0-BE7C-B280C535D76E}">
      <dgm:prSet/>
      <dgm:spPr/>
      <dgm:t>
        <a:bodyPr/>
        <a:lstStyle/>
        <a:p>
          <a:endParaRPr lang="es-AR"/>
        </a:p>
      </dgm:t>
    </dgm:pt>
    <dgm:pt modelId="{BC9B229B-71F4-4449-917F-92DAC763F447}">
      <dgm:prSet phldrT="[Texto]"/>
      <dgm:spPr/>
      <dgm:t>
        <a:bodyPr/>
        <a:lstStyle/>
        <a:p>
          <a:r>
            <a:rPr lang="es-ES" dirty="0" smtClean="0"/>
            <a:t> </a:t>
          </a:r>
          <a:endParaRPr lang="es-AR" dirty="0"/>
        </a:p>
      </dgm:t>
    </dgm:pt>
    <dgm:pt modelId="{2E47F81D-C26A-4F49-BC5D-CA1998958D5A}" type="parTrans" cxnId="{850381E7-0D71-481F-9EAE-72FECD504E9B}">
      <dgm:prSet/>
      <dgm:spPr/>
      <dgm:t>
        <a:bodyPr/>
        <a:lstStyle/>
        <a:p>
          <a:endParaRPr lang="es-AR"/>
        </a:p>
      </dgm:t>
    </dgm:pt>
    <dgm:pt modelId="{81061158-2551-4530-9FE5-D6034207AD79}" type="sibTrans" cxnId="{850381E7-0D71-481F-9EAE-72FECD504E9B}">
      <dgm:prSet/>
      <dgm:spPr/>
      <dgm:t>
        <a:bodyPr/>
        <a:lstStyle/>
        <a:p>
          <a:endParaRPr lang="es-AR"/>
        </a:p>
      </dgm:t>
    </dgm:pt>
    <dgm:pt modelId="{A52F5C59-1354-4D00-BD45-01FE2CA7E69C}">
      <dgm:prSet phldrT="[Texto]"/>
      <dgm:spPr/>
      <dgm:t>
        <a:bodyPr/>
        <a:lstStyle/>
        <a:p>
          <a:r>
            <a:rPr lang="es-ES" dirty="0" smtClean="0"/>
            <a:t> </a:t>
          </a:r>
          <a:endParaRPr lang="es-AR" dirty="0"/>
        </a:p>
      </dgm:t>
    </dgm:pt>
    <dgm:pt modelId="{7B25C956-E6A0-4C9E-B2AB-760ABDB82B72}" type="parTrans" cxnId="{63C1C0FC-4905-41EE-8D6E-8FB734F6E6AA}">
      <dgm:prSet/>
      <dgm:spPr/>
      <dgm:t>
        <a:bodyPr/>
        <a:lstStyle/>
        <a:p>
          <a:endParaRPr lang="es-AR"/>
        </a:p>
      </dgm:t>
    </dgm:pt>
    <dgm:pt modelId="{F8C36688-D0A2-4159-9803-C5EE4C9AD3F7}" type="sibTrans" cxnId="{63C1C0FC-4905-41EE-8D6E-8FB734F6E6AA}">
      <dgm:prSet/>
      <dgm:spPr/>
      <dgm:t>
        <a:bodyPr/>
        <a:lstStyle/>
        <a:p>
          <a:endParaRPr lang="es-AR"/>
        </a:p>
      </dgm:t>
    </dgm:pt>
    <dgm:pt modelId="{0706D9BF-A178-4941-8F65-4FFEFAF5752C}" type="pres">
      <dgm:prSet presAssocID="{BC948715-1007-4235-A987-06E66DBF3E6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3DAD8984-29E9-4AF8-9855-ABFD2A323626}" type="pres">
      <dgm:prSet presAssocID="{4195A537-211D-4970-AF26-FD273899762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96DEDD50-BDC8-476A-84E5-10DF821A66EA}" type="pres">
      <dgm:prSet presAssocID="{4195A537-211D-4970-AF26-FD273899762B}" presName="spNode" presStyleCnt="0"/>
      <dgm:spPr/>
    </dgm:pt>
    <dgm:pt modelId="{FA4C8768-4923-42E2-A947-94F239CD86F0}" type="pres">
      <dgm:prSet presAssocID="{6D379831-46DC-4A95-9A85-0FDBC847E98B}" presName="sibTrans" presStyleLbl="sibTrans1D1" presStyleIdx="0" presStyleCnt="5"/>
      <dgm:spPr/>
      <dgm:t>
        <a:bodyPr/>
        <a:lstStyle/>
        <a:p>
          <a:endParaRPr lang="es-AR"/>
        </a:p>
      </dgm:t>
    </dgm:pt>
    <dgm:pt modelId="{3923DB83-D461-4541-ABC9-9DA476716366}" type="pres">
      <dgm:prSet presAssocID="{BE1573E4-D3BD-4304-ACBF-5B5DC2DD21A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F208EC0E-CE2A-4A35-B615-79A4D3D78630}" type="pres">
      <dgm:prSet presAssocID="{BE1573E4-D3BD-4304-ACBF-5B5DC2DD21AA}" presName="spNode" presStyleCnt="0"/>
      <dgm:spPr/>
    </dgm:pt>
    <dgm:pt modelId="{3C2E1CB6-24A1-440C-83AC-D82700BD921F}" type="pres">
      <dgm:prSet presAssocID="{768C0249-7B2F-4CF3-B5D9-E1F12807019B}" presName="sibTrans" presStyleLbl="sibTrans1D1" presStyleIdx="1" presStyleCnt="5"/>
      <dgm:spPr/>
      <dgm:t>
        <a:bodyPr/>
        <a:lstStyle/>
        <a:p>
          <a:endParaRPr lang="es-AR"/>
        </a:p>
      </dgm:t>
    </dgm:pt>
    <dgm:pt modelId="{A89F8935-8971-49DD-94CC-003C7A0F4274}" type="pres">
      <dgm:prSet presAssocID="{E9C66653-4997-4FC3-8B48-002E9C005B2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45C2B628-719B-4ED7-B5C4-04BDE156CD22}" type="pres">
      <dgm:prSet presAssocID="{E9C66653-4997-4FC3-8B48-002E9C005B2C}" presName="spNode" presStyleCnt="0"/>
      <dgm:spPr/>
    </dgm:pt>
    <dgm:pt modelId="{0C14B40A-A7F6-49A6-8D3F-F11DECB9FE14}" type="pres">
      <dgm:prSet presAssocID="{04B1B017-8219-496F-B79F-0D08DA8DC9BF}" presName="sibTrans" presStyleLbl="sibTrans1D1" presStyleIdx="2" presStyleCnt="5"/>
      <dgm:spPr/>
      <dgm:t>
        <a:bodyPr/>
        <a:lstStyle/>
        <a:p>
          <a:endParaRPr lang="es-AR"/>
        </a:p>
      </dgm:t>
    </dgm:pt>
    <dgm:pt modelId="{8D92C2F9-025C-47F9-A257-615AE6F29A3C}" type="pres">
      <dgm:prSet presAssocID="{BC9B229B-71F4-4449-917F-92DAC763F44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3488BD7D-199D-49BA-B2CE-6A0F9FEB8744}" type="pres">
      <dgm:prSet presAssocID="{BC9B229B-71F4-4449-917F-92DAC763F447}" presName="spNode" presStyleCnt="0"/>
      <dgm:spPr/>
    </dgm:pt>
    <dgm:pt modelId="{5DA6B729-1A74-48F6-B0B0-8B5B7450A561}" type="pres">
      <dgm:prSet presAssocID="{81061158-2551-4530-9FE5-D6034207AD79}" presName="sibTrans" presStyleLbl="sibTrans1D1" presStyleIdx="3" presStyleCnt="5"/>
      <dgm:spPr/>
      <dgm:t>
        <a:bodyPr/>
        <a:lstStyle/>
        <a:p>
          <a:endParaRPr lang="es-AR"/>
        </a:p>
      </dgm:t>
    </dgm:pt>
    <dgm:pt modelId="{DE8A855A-F718-4F57-BBC9-667823E7F18E}" type="pres">
      <dgm:prSet presAssocID="{A52F5C59-1354-4D00-BD45-01FE2CA7E69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D81AEB4F-F106-451F-BDE7-DFE0C22274AE}" type="pres">
      <dgm:prSet presAssocID="{A52F5C59-1354-4D00-BD45-01FE2CA7E69C}" presName="spNode" presStyleCnt="0"/>
      <dgm:spPr/>
    </dgm:pt>
    <dgm:pt modelId="{3811FA28-03C0-4328-84EE-97A2CF62DFEF}" type="pres">
      <dgm:prSet presAssocID="{F8C36688-D0A2-4159-9803-C5EE4C9AD3F7}" presName="sibTrans" presStyleLbl="sibTrans1D1" presStyleIdx="4" presStyleCnt="5"/>
      <dgm:spPr/>
      <dgm:t>
        <a:bodyPr/>
        <a:lstStyle/>
        <a:p>
          <a:endParaRPr lang="es-AR"/>
        </a:p>
      </dgm:t>
    </dgm:pt>
  </dgm:ptLst>
  <dgm:cxnLst>
    <dgm:cxn modelId="{A95B97AC-2754-4681-A39D-10571214E205}" type="presOf" srcId="{E9C66653-4997-4FC3-8B48-002E9C005B2C}" destId="{A89F8935-8971-49DD-94CC-003C7A0F4274}" srcOrd="0" destOrd="0" presId="urn:microsoft.com/office/officeart/2005/8/layout/cycle6"/>
    <dgm:cxn modelId="{F9A70DE9-5F59-454E-A39D-954B475E8F3F}" type="presOf" srcId="{4195A537-211D-4970-AF26-FD273899762B}" destId="{3DAD8984-29E9-4AF8-9855-ABFD2A323626}" srcOrd="0" destOrd="0" presId="urn:microsoft.com/office/officeart/2005/8/layout/cycle6"/>
    <dgm:cxn modelId="{DAB08898-ADC6-44C2-88A3-CB4B1F921D82}" srcId="{BC948715-1007-4235-A987-06E66DBF3E66}" destId="{4195A537-211D-4970-AF26-FD273899762B}" srcOrd="0" destOrd="0" parTransId="{B9FB33D2-3E93-4083-93DC-5F775F57AA40}" sibTransId="{6D379831-46DC-4A95-9A85-0FDBC847E98B}"/>
    <dgm:cxn modelId="{D52BC2A3-8EF2-4571-98EE-3CED73BAE2BC}" type="presOf" srcId="{6D379831-46DC-4A95-9A85-0FDBC847E98B}" destId="{FA4C8768-4923-42E2-A947-94F239CD86F0}" srcOrd="0" destOrd="0" presId="urn:microsoft.com/office/officeart/2005/8/layout/cycle6"/>
    <dgm:cxn modelId="{703C9666-5978-4DF1-AFAC-5CD5D1CF75D4}" type="presOf" srcId="{F8C36688-D0A2-4159-9803-C5EE4C9AD3F7}" destId="{3811FA28-03C0-4328-84EE-97A2CF62DFEF}" srcOrd="0" destOrd="0" presId="urn:microsoft.com/office/officeart/2005/8/layout/cycle6"/>
    <dgm:cxn modelId="{856F8E38-5A31-444C-8A21-B460AD9D0EB7}" type="presOf" srcId="{768C0249-7B2F-4CF3-B5D9-E1F12807019B}" destId="{3C2E1CB6-24A1-440C-83AC-D82700BD921F}" srcOrd="0" destOrd="0" presId="urn:microsoft.com/office/officeart/2005/8/layout/cycle6"/>
    <dgm:cxn modelId="{29121739-8BA7-4C73-B0F6-F0B36A166F97}" type="presOf" srcId="{BE1573E4-D3BD-4304-ACBF-5B5DC2DD21AA}" destId="{3923DB83-D461-4541-ABC9-9DA476716366}" srcOrd="0" destOrd="0" presId="urn:microsoft.com/office/officeart/2005/8/layout/cycle6"/>
    <dgm:cxn modelId="{31DAD965-1F7B-4AEA-B9EC-D64CF84CF854}" type="presOf" srcId="{81061158-2551-4530-9FE5-D6034207AD79}" destId="{5DA6B729-1A74-48F6-B0B0-8B5B7450A561}" srcOrd="0" destOrd="0" presId="urn:microsoft.com/office/officeart/2005/8/layout/cycle6"/>
    <dgm:cxn modelId="{63C1C0FC-4905-41EE-8D6E-8FB734F6E6AA}" srcId="{BC948715-1007-4235-A987-06E66DBF3E66}" destId="{A52F5C59-1354-4D00-BD45-01FE2CA7E69C}" srcOrd="4" destOrd="0" parTransId="{7B25C956-E6A0-4C9E-B2AB-760ABDB82B72}" sibTransId="{F8C36688-D0A2-4159-9803-C5EE4C9AD3F7}"/>
    <dgm:cxn modelId="{09748D5D-044E-4D7A-90B5-4B579FCD90B7}" type="presOf" srcId="{BC948715-1007-4235-A987-06E66DBF3E66}" destId="{0706D9BF-A178-4941-8F65-4FFEFAF5752C}" srcOrd="0" destOrd="0" presId="urn:microsoft.com/office/officeart/2005/8/layout/cycle6"/>
    <dgm:cxn modelId="{B66DF4A5-9958-41EA-A1B4-A9442547B5D1}" type="presOf" srcId="{A52F5C59-1354-4D00-BD45-01FE2CA7E69C}" destId="{DE8A855A-F718-4F57-BBC9-667823E7F18E}" srcOrd="0" destOrd="0" presId="urn:microsoft.com/office/officeart/2005/8/layout/cycle6"/>
    <dgm:cxn modelId="{6523C4EA-B0DC-44F2-B3D9-7B5E7AC39D12}" type="presOf" srcId="{BC9B229B-71F4-4449-917F-92DAC763F447}" destId="{8D92C2F9-025C-47F9-A257-615AE6F29A3C}" srcOrd="0" destOrd="0" presId="urn:microsoft.com/office/officeart/2005/8/layout/cycle6"/>
    <dgm:cxn modelId="{11CA4592-C733-456B-8467-AB5C12100DD7}" type="presOf" srcId="{04B1B017-8219-496F-B79F-0D08DA8DC9BF}" destId="{0C14B40A-A7F6-49A6-8D3F-F11DECB9FE14}" srcOrd="0" destOrd="0" presId="urn:microsoft.com/office/officeart/2005/8/layout/cycle6"/>
    <dgm:cxn modelId="{6D548DFE-51E5-4949-9BF9-6C4CD7D29D37}" srcId="{BC948715-1007-4235-A987-06E66DBF3E66}" destId="{BE1573E4-D3BD-4304-ACBF-5B5DC2DD21AA}" srcOrd="1" destOrd="0" parTransId="{B2E2EA4E-4D9C-4973-B8FF-8A625B4AE31D}" sibTransId="{768C0249-7B2F-4CF3-B5D9-E1F12807019B}"/>
    <dgm:cxn modelId="{850381E7-0D71-481F-9EAE-72FECD504E9B}" srcId="{BC948715-1007-4235-A987-06E66DBF3E66}" destId="{BC9B229B-71F4-4449-917F-92DAC763F447}" srcOrd="3" destOrd="0" parTransId="{2E47F81D-C26A-4F49-BC5D-CA1998958D5A}" sibTransId="{81061158-2551-4530-9FE5-D6034207AD79}"/>
    <dgm:cxn modelId="{3E5FAECA-7591-40A0-BE7C-B280C535D76E}" srcId="{BC948715-1007-4235-A987-06E66DBF3E66}" destId="{E9C66653-4997-4FC3-8B48-002E9C005B2C}" srcOrd="2" destOrd="0" parTransId="{E66C235D-EB4D-445D-A904-1626202F262D}" sibTransId="{04B1B017-8219-496F-B79F-0D08DA8DC9BF}"/>
    <dgm:cxn modelId="{3B2D5983-0930-446B-9C65-96C43BBC687D}" type="presParOf" srcId="{0706D9BF-A178-4941-8F65-4FFEFAF5752C}" destId="{3DAD8984-29E9-4AF8-9855-ABFD2A323626}" srcOrd="0" destOrd="0" presId="urn:microsoft.com/office/officeart/2005/8/layout/cycle6"/>
    <dgm:cxn modelId="{7390AD90-9A8C-44EF-958A-0D46AC4F83F3}" type="presParOf" srcId="{0706D9BF-A178-4941-8F65-4FFEFAF5752C}" destId="{96DEDD50-BDC8-476A-84E5-10DF821A66EA}" srcOrd="1" destOrd="0" presId="urn:microsoft.com/office/officeart/2005/8/layout/cycle6"/>
    <dgm:cxn modelId="{E9739A03-4F4F-4CCF-82D7-8B9D14B1C41C}" type="presParOf" srcId="{0706D9BF-A178-4941-8F65-4FFEFAF5752C}" destId="{FA4C8768-4923-42E2-A947-94F239CD86F0}" srcOrd="2" destOrd="0" presId="urn:microsoft.com/office/officeart/2005/8/layout/cycle6"/>
    <dgm:cxn modelId="{A1F73194-63A2-4C5E-A0AD-9A1AE91D3C30}" type="presParOf" srcId="{0706D9BF-A178-4941-8F65-4FFEFAF5752C}" destId="{3923DB83-D461-4541-ABC9-9DA476716366}" srcOrd="3" destOrd="0" presId="urn:microsoft.com/office/officeart/2005/8/layout/cycle6"/>
    <dgm:cxn modelId="{72D49959-5007-488E-B521-9D3B6B4AEB3F}" type="presParOf" srcId="{0706D9BF-A178-4941-8F65-4FFEFAF5752C}" destId="{F208EC0E-CE2A-4A35-B615-79A4D3D78630}" srcOrd="4" destOrd="0" presId="urn:microsoft.com/office/officeart/2005/8/layout/cycle6"/>
    <dgm:cxn modelId="{C0057EDD-5CB1-4DC5-81DE-6BCF108251F9}" type="presParOf" srcId="{0706D9BF-A178-4941-8F65-4FFEFAF5752C}" destId="{3C2E1CB6-24A1-440C-83AC-D82700BD921F}" srcOrd="5" destOrd="0" presId="urn:microsoft.com/office/officeart/2005/8/layout/cycle6"/>
    <dgm:cxn modelId="{2CAB0B7D-5E7A-4CB8-B20F-BEA20E9DF3AE}" type="presParOf" srcId="{0706D9BF-A178-4941-8F65-4FFEFAF5752C}" destId="{A89F8935-8971-49DD-94CC-003C7A0F4274}" srcOrd="6" destOrd="0" presId="urn:microsoft.com/office/officeart/2005/8/layout/cycle6"/>
    <dgm:cxn modelId="{D87CA044-2ADE-4569-AA90-03B760A4C959}" type="presParOf" srcId="{0706D9BF-A178-4941-8F65-4FFEFAF5752C}" destId="{45C2B628-719B-4ED7-B5C4-04BDE156CD22}" srcOrd="7" destOrd="0" presId="urn:microsoft.com/office/officeart/2005/8/layout/cycle6"/>
    <dgm:cxn modelId="{DA756B1D-C89E-45C8-AB30-FBD22A7E1B60}" type="presParOf" srcId="{0706D9BF-A178-4941-8F65-4FFEFAF5752C}" destId="{0C14B40A-A7F6-49A6-8D3F-F11DECB9FE14}" srcOrd="8" destOrd="0" presId="urn:microsoft.com/office/officeart/2005/8/layout/cycle6"/>
    <dgm:cxn modelId="{2F6DDAEF-60CF-4CE8-B1D9-CF302DC962F0}" type="presParOf" srcId="{0706D9BF-A178-4941-8F65-4FFEFAF5752C}" destId="{8D92C2F9-025C-47F9-A257-615AE6F29A3C}" srcOrd="9" destOrd="0" presId="urn:microsoft.com/office/officeart/2005/8/layout/cycle6"/>
    <dgm:cxn modelId="{5C144E43-AA98-4C35-860E-F20F4323B434}" type="presParOf" srcId="{0706D9BF-A178-4941-8F65-4FFEFAF5752C}" destId="{3488BD7D-199D-49BA-B2CE-6A0F9FEB8744}" srcOrd="10" destOrd="0" presId="urn:microsoft.com/office/officeart/2005/8/layout/cycle6"/>
    <dgm:cxn modelId="{38BF9961-9F82-4F17-A892-B3FE76C64A97}" type="presParOf" srcId="{0706D9BF-A178-4941-8F65-4FFEFAF5752C}" destId="{5DA6B729-1A74-48F6-B0B0-8B5B7450A561}" srcOrd="11" destOrd="0" presId="urn:microsoft.com/office/officeart/2005/8/layout/cycle6"/>
    <dgm:cxn modelId="{5277F99F-3F2C-4A19-9B29-B6DEDA791D59}" type="presParOf" srcId="{0706D9BF-A178-4941-8F65-4FFEFAF5752C}" destId="{DE8A855A-F718-4F57-BBC9-667823E7F18E}" srcOrd="12" destOrd="0" presId="urn:microsoft.com/office/officeart/2005/8/layout/cycle6"/>
    <dgm:cxn modelId="{24B96C54-9D34-44AD-BF57-E5288239BE42}" type="presParOf" srcId="{0706D9BF-A178-4941-8F65-4FFEFAF5752C}" destId="{D81AEB4F-F106-451F-BDE7-DFE0C22274AE}" srcOrd="13" destOrd="0" presId="urn:microsoft.com/office/officeart/2005/8/layout/cycle6"/>
    <dgm:cxn modelId="{065693D5-8ECB-4E01-9917-7F97D7B9CBB5}" type="presParOf" srcId="{0706D9BF-A178-4941-8F65-4FFEFAF5752C}" destId="{3811FA28-03C0-4328-84EE-97A2CF62DFEF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AD8984-29E9-4AF8-9855-ABFD2A323626}">
      <dsp:nvSpPr>
        <dsp:cNvPr id="0" name=""/>
        <dsp:cNvSpPr/>
      </dsp:nvSpPr>
      <dsp:spPr>
        <a:xfrm>
          <a:off x="1993106" y="961"/>
          <a:ext cx="1500187" cy="9751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000" kern="1200" dirty="0" smtClean="0"/>
            <a:t> </a:t>
          </a:r>
          <a:endParaRPr lang="es-AR" sz="4000" kern="1200" dirty="0"/>
        </a:p>
      </dsp:txBody>
      <dsp:txXfrm>
        <a:off x="2040707" y="48562"/>
        <a:ext cx="1404985" cy="879919"/>
      </dsp:txXfrm>
    </dsp:sp>
    <dsp:sp modelId="{FA4C8768-4923-42E2-A947-94F239CD86F0}">
      <dsp:nvSpPr>
        <dsp:cNvPr id="0" name=""/>
        <dsp:cNvSpPr/>
      </dsp:nvSpPr>
      <dsp:spPr>
        <a:xfrm>
          <a:off x="791953" y="488522"/>
          <a:ext cx="3902492" cy="3902492"/>
        </a:xfrm>
        <a:custGeom>
          <a:avLst/>
          <a:gdLst/>
          <a:ahLst/>
          <a:cxnLst/>
          <a:rect l="0" t="0" r="0" b="0"/>
          <a:pathLst>
            <a:path>
              <a:moveTo>
                <a:pt x="2711684" y="154277"/>
              </a:moveTo>
              <a:arcTo wR="1951246" hR="1951246" stAng="17576221" swAng="1965276"/>
            </a:path>
          </a:pathLst>
        </a:custGeom>
        <a:noFill/>
        <a:ln w="12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23DB83-D461-4541-ABC9-9DA476716366}">
      <dsp:nvSpPr>
        <dsp:cNvPr id="0" name=""/>
        <dsp:cNvSpPr/>
      </dsp:nvSpPr>
      <dsp:spPr>
        <a:xfrm>
          <a:off x="3848851" y="1349239"/>
          <a:ext cx="1500187" cy="9751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000" kern="1200" dirty="0" smtClean="0"/>
            <a:t> </a:t>
          </a:r>
          <a:endParaRPr lang="es-AR" sz="4000" kern="1200" dirty="0"/>
        </a:p>
      </dsp:txBody>
      <dsp:txXfrm>
        <a:off x="3896452" y="1396840"/>
        <a:ext cx="1404985" cy="879919"/>
      </dsp:txXfrm>
    </dsp:sp>
    <dsp:sp modelId="{3C2E1CB6-24A1-440C-83AC-D82700BD921F}">
      <dsp:nvSpPr>
        <dsp:cNvPr id="0" name=""/>
        <dsp:cNvSpPr/>
      </dsp:nvSpPr>
      <dsp:spPr>
        <a:xfrm>
          <a:off x="791953" y="488522"/>
          <a:ext cx="3902492" cy="3902492"/>
        </a:xfrm>
        <a:custGeom>
          <a:avLst/>
          <a:gdLst/>
          <a:ahLst/>
          <a:cxnLst/>
          <a:rect l="0" t="0" r="0" b="0"/>
          <a:pathLst>
            <a:path>
              <a:moveTo>
                <a:pt x="3899776" y="1848327"/>
              </a:moveTo>
              <a:arcTo wR="1951246" hR="1951246" stAng="21418591" swAng="2199176"/>
            </a:path>
          </a:pathLst>
        </a:custGeom>
        <a:noFill/>
        <a:ln w="12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9F8935-8971-49DD-94CC-003C7A0F4274}">
      <dsp:nvSpPr>
        <dsp:cNvPr id="0" name=""/>
        <dsp:cNvSpPr/>
      </dsp:nvSpPr>
      <dsp:spPr>
        <a:xfrm>
          <a:off x="3140020" y="3530799"/>
          <a:ext cx="1500187" cy="9751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000" kern="1200" dirty="0" smtClean="0"/>
            <a:t> </a:t>
          </a:r>
          <a:endParaRPr lang="es-AR" sz="4000" kern="1200" dirty="0"/>
        </a:p>
      </dsp:txBody>
      <dsp:txXfrm>
        <a:off x="3187621" y="3578400"/>
        <a:ext cx="1404985" cy="879919"/>
      </dsp:txXfrm>
    </dsp:sp>
    <dsp:sp modelId="{0C14B40A-A7F6-49A6-8D3F-F11DECB9FE14}">
      <dsp:nvSpPr>
        <dsp:cNvPr id="0" name=""/>
        <dsp:cNvSpPr/>
      </dsp:nvSpPr>
      <dsp:spPr>
        <a:xfrm>
          <a:off x="791953" y="488522"/>
          <a:ext cx="3902492" cy="3902492"/>
        </a:xfrm>
        <a:custGeom>
          <a:avLst/>
          <a:gdLst/>
          <a:ahLst/>
          <a:cxnLst/>
          <a:rect l="0" t="0" r="0" b="0"/>
          <a:pathLst>
            <a:path>
              <a:moveTo>
                <a:pt x="2340292" y="3863314"/>
              </a:moveTo>
              <a:arcTo wR="1951246" hR="1951246" stAng="4709945" swAng="1380109"/>
            </a:path>
          </a:pathLst>
        </a:custGeom>
        <a:noFill/>
        <a:ln w="12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92C2F9-025C-47F9-A257-615AE6F29A3C}">
      <dsp:nvSpPr>
        <dsp:cNvPr id="0" name=""/>
        <dsp:cNvSpPr/>
      </dsp:nvSpPr>
      <dsp:spPr>
        <a:xfrm>
          <a:off x="846192" y="3530799"/>
          <a:ext cx="1500187" cy="9751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000" kern="1200" dirty="0" smtClean="0"/>
            <a:t> </a:t>
          </a:r>
          <a:endParaRPr lang="es-AR" sz="4000" kern="1200" dirty="0"/>
        </a:p>
      </dsp:txBody>
      <dsp:txXfrm>
        <a:off x="893793" y="3578400"/>
        <a:ext cx="1404985" cy="879919"/>
      </dsp:txXfrm>
    </dsp:sp>
    <dsp:sp modelId="{5DA6B729-1A74-48F6-B0B0-8B5B7450A561}">
      <dsp:nvSpPr>
        <dsp:cNvPr id="0" name=""/>
        <dsp:cNvSpPr/>
      </dsp:nvSpPr>
      <dsp:spPr>
        <a:xfrm>
          <a:off x="791953" y="488522"/>
          <a:ext cx="3902492" cy="3902492"/>
        </a:xfrm>
        <a:custGeom>
          <a:avLst/>
          <a:gdLst/>
          <a:ahLst/>
          <a:cxnLst/>
          <a:rect l="0" t="0" r="0" b="0"/>
          <a:pathLst>
            <a:path>
              <a:moveTo>
                <a:pt x="326566" y="3031884"/>
              </a:moveTo>
              <a:arcTo wR="1951246" hR="1951246" stAng="8782233" swAng="2199176"/>
            </a:path>
          </a:pathLst>
        </a:custGeom>
        <a:noFill/>
        <a:ln w="12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8A855A-F718-4F57-BBC9-667823E7F18E}">
      <dsp:nvSpPr>
        <dsp:cNvPr id="0" name=""/>
        <dsp:cNvSpPr/>
      </dsp:nvSpPr>
      <dsp:spPr>
        <a:xfrm>
          <a:off x="137360" y="1349239"/>
          <a:ext cx="1500187" cy="9751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000" kern="1200" dirty="0" smtClean="0"/>
            <a:t> </a:t>
          </a:r>
          <a:endParaRPr lang="es-AR" sz="4000" kern="1200" dirty="0"/>
        </a:p>
      </dsp:txBody>
      <dsp:txXfrm>
        <a:off x="184961" y="1396840"/>
        <a:ext cx="1404985" cy="879919"/>
      </dsp:txXfrm>
    </dsp:sp>
    <dsp:sp modelId="{3811FA28-03C0-4328-84EE-97A2CF62DFEF}">
      <dsp:nvSpPr>
        <dsp:cNvPr id="0" name=""/>
        <dsp:cNvSpPr/>
      </dsp:nvSpPr>
      <dsp:spPr>
        <a:xfrm>
          <a:off x="791953" y="488522"/>
          <a:ext cx="3902492" cy="3902492"/>
        </a:xfrm>
        <a:custGeom>
          <a:avLst/>
          <a:gdLst/>
          <a:ahLst/>
          <a:cxnLst/>
          <a:rect l="0" t="0" r="0" b="0"/>
          <a:pathLst>
            <a:path>
              <a:moveTo>
                <a:pt x="339486" y="851432"/>
              </a:moveTo>
              <a:arcTo wR="1951246" hR="1951246" stAng="12858503" swAng="1965276"/>
            </a:path>
          </a:pathLst>
        </a:custGeom>
        <a:noFill/>
        <a:ln w="12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296F5E-450E-457D-892B-67DD5974A170}" type="datetimeFigureOut">
              <a:rPr lang="es-AR" smtClean="0"/>
              <a:t>18/11/2024</a:t>
            </a:fld>
            <a:endParaRPr lang="es-AR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4E86A3-BDCA-413A-AB28-A94111798070}" type="slidenum">
              <a:rPr lang="es-AR" smtClean="0"/>
              <a:t>‹Nº›</a:t>
            </a:fld>
            <a:endParaRPr lang="es-AR"/>
          </a:p>
        </p:txBody>
      </p:sp>
      <p:sp>
        <p:nvSpPr>
          <p:cNvPr id="32" name="31 Rectángulo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38 Rectángulo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39 Rectángulo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40 Rectángulo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41 Rectángulo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56" name="55 Rectángulo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64 Rectángulo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65 Rectángulo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66 Rectángulo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0">
        <p:pull dir="d"/>
      </p:transition>
    </mc:Choice>
    <mc:Fallback>
      <p:transition spd="slow" advTm="0">
        <p:pull dir="d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296F5E-450E-457D-892B-67DD5974A170}" type="datetimeFigureOut">
              <a:rPr lang="es-AR" smtClean="0"/>
              <a:t>18/11/2024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4E86A3-BDCA-413A-AB28-A94111798070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0">
        <p:pull dir="d"/>
      </p:transition>
    </mc:Choice>
    <mc:Fallback>
      <p:transition spd="slow" advTm="0">
        <p:pull dir="d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296F5E-450E-457D-892B-67DD5974A170}" type="datetimeFigureOut">
              <a:rPr lang="es-AR" smtClean="0"/>
              <a:t>18/11/2024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4E86A3-BDCA-413A-AB28-A94111798070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0">
        <p:pull dir="d"/>
      </p:transition>
    </mc:Choice>
    <mc:Fallback>
      <p:transition spd="slow" advTm="0">
        <p:pull dir="d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296F5E-450E-457D-892B-67DD5974A170}" type="datetimeFigureOut">
              <a:rPr lang="es-AR" smtClean="0"/>
              <a:t>18/11/2024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4E86A3-BDCA-413A-AB28-A94111798070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0">
        <p:pull dir="d"/>
      </p:transition>
    </mc:Choice>
    <mc:Fallback>
      <p:transition spd="slow" advTm="0">
        <p:pull dir="d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Forma libre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14 Forma libre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12 Forma libre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15 Forma libre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16 Forma libre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17 Forma libre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18 Forma libre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19 Forma libre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20 Forma libre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21 Forma libre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22 Forma libre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23 Forma libre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24 Forma libre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25 Forma libre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26 Forma libre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296F5E-450E-457D-892B-67DD5974A170}" type="datetimeFigureOut">
              <a:rPr lang="es-AR" smtClean="0"/>
              <a:t>18/11/2024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4E86A3-BDCA-413A-AB28-A94111798070}" type="slidenum">
              <a:rPr lang="es-AR" smtClean="0"/>
              <a:t>‹Nº›</a:t>
            </a:fld>
            <a:endParaRPr lang="es-AR"/>
          </a:p>
        </p:txBody>
      </p:sp>
      <p:sp>
        <p:nvSpPr>
          <p:cNvPr id="7" name="6 Rectángulo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Rectángulo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9 Rectángulo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0">
        <p:pull dir="d"/>
      </p:transition>
    </mc:Choice>
    <mc:Fallback>
      <p:transition spd="slow" advTm="0">
        <p:pull dir="d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296F5E-450E-457D-892B-67DD5974A170}" type="datetimeFigureOut">
              <a:rPr lang="es-AR" smtClean="0"/>
              <a:t>18/11/2024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4E86A3-BDCA-413A-AB28-A94111798070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0">
        <p:pull dir="d"/>
      </p:transition>
    </mc:Choice>
    <mc:Fallback>
      <p:transition spd="slow" advTm="0">
        <p:pull dir="d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Rectángulo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296F5E-450E-457D-892B-67DD5974A170}" type="datetimeFigureOut">
              <a:rPr lang="es-AR" smtClean="0"/>
              <a:t>18/11/2024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4E86A3-BDCA-413A-AB28-A94111798070}" type="slidenum">
              <a:rPr lang="es-AR" smtClean="0"/>
              <a:t>‹Nº›</a:t>
            </a:fld>
            <a:endParaRPr lang="es-AR"/>
          </a:p>
        </p:txBody>
      </p:sp>
      <p:sp>
        <p:nvSpPr>
          <p:cNvPr id="16" name="15 Rectángulo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16 Rectángulo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17 Rectángulo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19 Rectángulo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20 Rectángulo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Rectángulo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28 Rectángulo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29 Rectángulo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0">
        <p:pull dir="d"/>
      </p:transition>
    </mc:Choice>
    <mc:Fallback>
      <p:transition spd="slow" advTm="0">
        <p:pull dir="d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296F5E-450E-457D-892B-67DD5974A170}" type="datetimeFigureOut">
              <a:rPr lang="es-AR" smtClean="0"/>
              <a:t>18/11/2024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4E86A3-BDCA-413A-AB28-A94111798070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0">
        <p:pull dir="d"/>
      </p:transition>
    </mc:Choice>
    <mc:Fallback>
      <p:transition spd="slow" advTm="0">
        <p:pull dir="d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296F5E-450E-457D-892B-67DD5974A170}" type="datetimeFigureOut">
              <a:rPr lang="es-AR" smtClean="0"/>
              <a:t>18/11/2024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4E86A3-BDCA-413A-AB28-A94111798070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0">
        <p:pull dir="d"/>
      </p:transition>
    </mc:Choice>
    <mc:Fallback>
      <p:transition spd="slow" advTm="0">
        <p:pull dir="d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296F5E-450E-457D-892B-67DD5974A170}" type="datetimeFigureOut">
              <a:rPr lang="es-AR" smtClean="0"/>
              <a:t>18/11/2024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4E86A3-BDCA-413A-AB28-A94111798070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0">
        <p:pull dir="d"/>
      </p:transition>
    </mc:Choice>
    <mc:Fallback>
      <p:transition spd="slow" advTm="0">
        <p:pull dir="d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8 Conector recto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9 Grupo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14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grpSp>
        <p:nvGrpSpPr>
          <p:cNvPr id="14" name="13 Grupo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10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17 Grupo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18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F9296F5E-450E-457D-892B-67DD5974A170}" type="datetimeFigureOut">
              <a:rPr lang="es-AR" smtClean="0"/>
              <a:t>18/11/2024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DA4E86A3-BDCA-413A-AB28-A94111798070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0">
        <p:pull dir="d"/>
      </p:transition>
    </mc:Choice>
    <mc:Fallback>
      <p:transition spd="slow" advTm="0">
        <p:pull dir="d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14 Rectángulo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15 Rectángulo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16 Rectángulo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9296F5E-450E-457D-892B-67DD5974A170}" type="datetimeFigureOut">
              <a:rPr lang="es-AR" smtClean="0"/>
              <a:t>18/11/2024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s-AR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DA4E86A3-BDCA-413A-AB28-A94111798070}" type="slidenum">
              <a:rPr lang="es-AR" smtClean="0"/>
              <a:t>‹Nº›</a:t>
            </a:fld>
            <a:endParaRPr lang="es-A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1750" advTm="0">
        <p:pull dir="d"/>
      </p:transition>
    </mc:Choice>
    <mc:Fallback>
      <p:transition spd="slow" advTm="0">
        <p:pull dir="d"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899592" y="692696"/>
            <a:ext cx="7762056" cy="2037928"/>
          </a:xfrm>
        </p:spPr>
        <p:txBody>
          <a:bodyPr/>
          <a:lstStyle/>
          <a:p>
            <a:r>
              <a:rPr lang="es-ES" dirty="0" smtClean="0"/>
              <a:t>Lo que vimos durante el año en computación</a:t>
            </a:r>
            <a:endParaRPr lang="es-AR" dirty="0"/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971600" y="3034660"/>
            <a:ext cx="7772400" cy="1508760"/>
          </a:xfrm>
        </p:spPr>
        <p:txBody>
          <a:bodyPr/>
          <a:lstStyle/>
          <a:p>
            <a:r>
              <a:rPr lang="es-ES" dirty="0" smtClean="0"/>
              <a:t>5 Grado B  Turno mañana  </a:t>
            </a:r>
          </a:p>
          <a:p>
            <a:endParaRPr lang="es-ES" dirty="0"/>
          </a:p>
          <a:p>
            <a:r>
              <a:rPr lang="es-ES" sz="3600" dirty="0" smtClean="0">
                <a:solidFill>
                  <a:srgbClr val="00B0F0"/>
                </a:solidFill>
              </a:rPr>
              <a:t>Judith Zambrano</a:t>
            </a:r>
          </a:p>
          <a:p>
            <a:pPr algn="ctr"/>
            <a:endParaRPr lang="es-ES" dirty="0">
              <a:solidFill>
                <a:srgbClr val="00B0F0"/>
              </a:solidFill>
            </a:endParaRPr>
          </a:p>
          <a:p>
            <a:pPr algn="ctr"/>
            <a:endParaRPr lang="es-ES" dirty="0" smtClean="0"/>
          </a:p>
          <a:p>
            <a:pPr algn="ctr"/>
            <a:endParaRPr lang="es-ES" dirty="0"/>
          </a:p>
          <a:p>
            <a:endParaRPr lang="es-AR" dirty="0" smtClean="0"/>
          </a:p>
        </p:txBody>
      </p:sp>
      <p:sp>
        <p:nvSpPr>
          <p:cNvPr id="2" name="1 Nube"/>
          <p:cNvSpPr/>
          <p:nvPr/>
        </p:nvSpPr>
        <p:spPr>
          <a:xfrm rot="21295962">
            <a:off x="5298547" y="2693861"/>
            <a:ext cx="3516479" cy="1932543"/>
          </a:xfrm>
          <a:prstGeom prst="cloud">
            <a:avLst/>
          </a:prstGeom>
          <a:solidFill>
            <a:schemeClr val="tx1">
              <a:lumMod val="95000"/>
            </a:schemeClr>
          </a:solidFill>
          <a:ln>
            <a:solidFill>
              <a:schemeClr val="tx1">
                <a:lumMod val="7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" name="2 Nube"/>
          <p:cNvSpPr/>
          <p:nvPr/>
        </p:nvSpPr>
        <p:spPr>
          <a:xfrm rot="224784">
            <a:off x="574526" y="4528348"/>
            <a:ext cx="3128592" cy="1771746"/>
          </a:xfrm>
          <a:prstGeom prst="cloud">
            <a:avLst/>
          </a:prstGeom>
          <a:solidFill>
            <a:schemeClr val="tx1">
              <a:lumMod val="95000"/>
            </a:schemeClr>
          </a:solidFill>
          <a:ln>
            <a:solidFill>
              <a:schemeClr val="tx1">
                <a:lumMod val="7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01989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0">
        <p:pull dir="d"/>
      </p:transition>
    </mc:Choice>
    <mc:Fallback>
      <p:transition spd="slow" advTm="0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Más información</a:t>
            </a:r>
            <a:r>
              <a:rPr lang="es-ES" dirty="0" smtClean="0"/>
              <a:t/>
            </a:r>
            <a:br>
              <a:rPr lang="es-ES" dirty="0" smtClean="0"/>
            </a:br>
            <a:endParaRPr lang="es-AR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s-ES" dirty="0" smtClean="0"/>
              <a:t>Cómo es el programa</a:t>
            </a:r>
            <a:endParaRPr lang="es-AR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700808"/>
            <a:ext cx="4247455" cy="1008112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s-ES" dirty="0" smtClean="0"/>
              <a:t>Para programar </a:t>
            </a:r>
            <a:r>
              <a:rPr lang="es-ES" dirty="0" err="1" smtClean="0"/>
              <a:t>tenés</a:t>
            </a:r>
            <a:r>
              <a:rPr lang="es-ES" dirty="0" smtClean="0"/>
              <a:t> el panda para moverlo, que haga un  ruido o pintarle el aspecto (para principiante)  </a:t>
            </a:r>
            <a:endParaRPr lang="es-AR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2420888"/>
            <a:ext cx="5326707" cy="301846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852936"/>
            <a:ext cx="3589477" cy="2169790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  <a:scene3d>
            <a:camera prst="perspectiveAbove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9488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0">
        <p:pull dir="d"/>
      </p:transition>
    </mc:Choice>
    <mc:Fallback>
      <p:transition spd="slow" advTm="0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 rot="16200000">
            <a:off x="5551834" y="-2492002"/>
            <a:ext cx="1100163" cy="6084168"/>
          </a:xfrm>
        </p:spPr>
        <p:txBody>
          <a:bodyPr/>
          <a:lstStyle/>
          <a:p>
            <a:pPr algn="ctr"/>
            <a:r>
              <a:rPr lang="es-ES" sz="3000" dirty="0" smtClean="0"/>
              <a:t>La imagen de abajo a la izquierda es un Kit de bloques</a:t>
            </a:r>
            <a:endParaRPr lang="es-AR" sz="3000" dirty="0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 rot="16200000">
            <a:off x="2663788" y="-366845"/>
            <a:ext cx="4104455" cy="8064895"/>
          </a:xfrm>
        </p:spPr>
        <p:txBody>
          <a:bodyPr>
            <a:noAutofit/>
          </a:bodyPr>
          <a:lstStyle/>
          <a:p>
            <a:r>
              <a:rPr lang="es-ES" sz="2400" dirty="0" smtClean="0"/>
              <a:t>En M Block se puede grabar tu voz para usarla, pero otra cosa interesante es la Robótica donde construyes robots con </a:t>
            </a:r>
            <a:r>
              <a:rPr lang="es-ES" sz="2400" u="sng" dirty="0" smtClean="0"/>
              <a:t>Kits</a:t>
            </a:r>
            <a:r>
              <a:rPr lang="es-ES" sz="2400" u="sng" dirty="0"/>
              <a:t> </a:t>
            </a:r>
            <a:r>
              <a:rPr lang="es-ES" sz="2400" u="sng" dirty="0" smtClean="0"/>
              <a:t>de bloques de “Mis Ladrillos”</a:t>
            </a:r>
            <a:r>
              <a:rPr lang="es-ES" sz="2400" dirty="0" smtClean="0"/>
              <a:t>. Se usa un dispositivo desde la computadora para programar al robot construido (por ejemplo la imagen de arriba)</a:t>
            </a:r>
          </a:p>
          <a:p>
            <a:r>
              <a:rPr lang="es-ES" sz="2400" dirty="0" smtClean="0"/>
              <a:t>La imagen de abajo es un ejemplo de un robot construido. El bloque rojo es la batería de cualquier robot y el bloque donde  lo programas desde la computadora.</a:t>
            </a:r>
          </a:p>
          <a:p>
            <a:pPr marL="68580" indent="0">
              <a:buNone/>
            </a:pPr>
            <a:endParaRPr lang="es-ES" sz="2400" dirty="0" smtClean="0"/>
          </a:p>
          <a:p>
            <a:pPr marL="68580" indent="0">
              <a:buNone/>
            </a:pPr>
            <a:r>
              <a:rPr lang="es-ES" sz="2400" dirty="0" smtClean="0"/>
              <a:t>     </a:t>
            </a:r>
            <a:endParaRPr lang="es-AR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175"/>
            <a:ext cx="2304256" cy="1580875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869160"/>
            <a:ext cx="3978199" cy="1666719"/>
          </a:xfrm>
          <a:prstGeom prst="rect">
            <a:avLst/>
          </a:prstGeom>
          <a:noFill/>
          <a:ln>
            <a:noFill/>
          </a:ln>
          <a:effectLst>
            <a:glow rad="63500">
              <a:schemeClr val="bg1">
                <a:alpha val="40000"/>
              </a:schemeClr>
            </a:glow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504" y="5068429"/>
            <a:ext cx="1512168" cy="155893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728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0">
        <p:pull dir="d"/>
      </p:transition>
    </mc:Choice>
    <mc:Fallback>
      <p:transition spd="slow" advTm="0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Los bloques importantes </a:t>
            </a:r>
            <a:endParaRPr lang="es-AR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es-ES" dirty="0" smtClean="0"/>
              <a:t>Batería para programar al robot</a:t>
            </a:r>
            <a:endParaRPr lang="es-AR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es-ES" dirty="0" smtClean="0"/>
              <a:t>Motores que se usan para que se mueva el robot</a:t>
            </a:r>
            <a:endParaRPr lang="es-A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852936"/>
            <a:ext cx="4040189" cy="2952328"/>
          </a:xfrm>
          <a:prstGeom prst="rect">
            <a:avLst/>
          </a:prstGeom>
          <a:noFill/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  <a:reflection blurRad="6350" stA="50000" endA="300" endPos="38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52936"/>
            <a:ext cx="4046530" cy="2901286"/>
          </a:xfrm>
          <a:prstGeom prst="rect">
            <a:avLst/>
          </a:prstGeom>
          <a:noFill/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  <a:reflection blurRad="6350" stA="50000" endA="300" endPos="38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5982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0">
        <p:pull dir="d"/>
      </p:transition>
    </mc:Choice>
    <mc:Fallback>
      <p:transition spd="slow" advTm="0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Pergamino horizontal"/>
          <p:cNvSpPr/>
          <p:nvPr/>
        </p:nvSpPr>
        <p:spPr>
          <a:xfrm>
            <a:off x="654015" y="336010"/>
            <a:ext cx="3528392" cy="864096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>
          <a:xfrm>
            <a:off x="755576" y="476672"/>
            <a:ext cx="7200800" cy="977486"/>
          </a:xfrm>
        </p:spPr>
        <p:txBody>
          <a:bodyPr>
            <a:normAutofit/>
          </a:bodyPr>
          <a:lstStyle/>
          <a:p>
            <a:r>
              <a:rPr lang="es-ES" sz="3200" dirty="0" smtClean="0"/>
              <a:t>Fin del PowerPoint </a:t>
            </a:r>
            <a:endParaRPr lang="es-AR" sz="3200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95536" y="1988840"/>
            <a:ext cx="8640960" cy="4536504"/>
          </a:xfrm>
        </p:spPr>
        <p:txBody>
          <a:bodyPr/>
          <a:lstStyle/>
          <a:p>
            <a:pPr algn="ctr"/>
            <a:r>
              <a:rPr lang="es-ES" sz="3600" dirty="0" smtClean="0"/>
              <a:t>Eso es todo lo que vimos      durante el año</a:t>
            </a:r>
            <a:br>
              <a:rPr lang="es-ES" sz="3600" dirty="0" smtClean="0"/>
            </a:br>
            <a:r>
              <a:rPr lang="es-ES" sz="3600" dirty="0"/>
              <a:t/>
            </a:r>
            <a:br>
              <a:rPr lang="es-ES" sz="3600" dirty="0"/>
            </a:br>
            <a:r>
              <a:rPr lang="es-ES" sz="4400" dirty="0" smtClean="0"/>
              <a:t>¡Espero que le haya gustado!</a:t>
            </a:r>
            <a:br>
              <a:rPr lang="es-ES" sz="4400" dirty="0" smtClean="0"/>
            </a:br>
            <a:r>
              <a:rPr lang="es-ES" sz="4400" dirty="0"/>
              <a:t/>
            </a:r>
            <a:br>
              <a:rPr lang="es-ES" sz="4400" dirty="0"/>
            </a:br>
            <a:endParaRPr lang="es-AR" sz="4000" dirty="0"/>
          </a:p>
        </p:txBody>
      </p:sp>
      <p:sp>
        <p:nvSpPr>
          <p:cNvPr id="4" name="3 Cara sonriente"/>
          <p:cNvSpPr/>
          <p:nvPr/>
        </p:nvSpPr>
        <p:spPr>
          <a:xfrm>
            <a:off x="3668719" y="4581128"/>
            <a:ext cx="2232248" cy="2160240"/>
          </a:xfrm>
          <a:prstGeom prst="smileyFac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51916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0">
        <p:pull dir="d"/>
      </p:transition>
    </mc:Choice>
    <mc:Fallback>
      <p:transition spd="slow" advTm="0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6000" dirty="0" smtClean="0"/>
              <a:t>WORD</a:t>
            </a:r>
            <a:endParaRPr lang="es-AR" sz="600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s-ES" sz="2000" dirty="0" smtClean="0"/>
              <a:t>En el Word estuvimos  practicando a hacer caratulas con los diversas opciones para decorar, escribir y subir imágenes. (también usamos </a:t>
            </a:r>
            <a:r>
              <a:rPr lang="es-ES" sz="2000" dirty="0" err="1" smtClean="0"/>
              <a:t>SmartArts</a:t>
            </a:r>
            <a:r>
              <a:rPr lang="es-ES" sz="2000" dirty="0" smtClean="0"/>
              <a:t>)</a:t>
            </a:r>
          </a:p>
          <a:p>
            <a:r>
              <a:rPr lang="es-ES" sz="2000" dirty="0" smtClean="0"/>
              <a:t>Acá hay una imagen de un ejemplo de SmartArt.</a:t>
            </a:r>
            <a:endParaRPr lang="es-AR" sz="2000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8880690"/>
              </p:ext>
            </p:extLst>
          </p:nvPr>
        </p:nvGraphicFramePr>
        <p:xfrm>
          <a:off x="3429000" y="1435100"/>
          <a:ext cx="5486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77925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0">
        <p:pull dir="d"/>
      </p:transition>
    </mc:Choice>
    <mc:Fallback>
      <p:transition spd="slow" advTm="0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76672"/>
            <a:ext cx="7772400" cy="914400"/>
          </a:xfrm>
        </p:spPr>
        <p:txBody>
          <a:bodyPr/>
          <a:lstStyle/>
          <a:p>
            <a:r>
              <a:rPr lang="es-ES" dirty="0" smtClean="0"/>
              <a:t>Más ejemplos de Word</a:t>
            </a:r>
            <a:endParaRPr lang="es-AR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s-ES" dirty="0" smtClean="0"/>
              <a:t>Tipos de letra</a:t>
            </a:r>
            <a:endParaRPr lang="es-AR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s-ES" dirty="0" smtClean="0"/>
              <a:t>2-Borde       1-Marca de agua </a:t>
            </a:r>
            <a:endParaRPr lang="es-AR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>
              <a:buSzPct val="96000"/>
              <a:buFont typeface="Wingdings" pitchFamily="2" charset="2"/>
              <a:buChar char=""/>
            </a:pPr>
            <a:r>
              <a:rPr lang="es-ES" sz="2800" b="1" dirty="0" smtClean="0"/>
              <a:t>Negrita</a:t>
            </a:r>
          </a:p>
          <a:p>
            <a:pPr>
              <a:buSzPct val="96000"/>
              <a:buFont typeface="Wingdings" pitchFamily="2" charset="2"/>
              <a:buChar char=""/>
            </a:pPr>
            <a:r>
              <a:rPr lang="es-ES" sz="2800" i="1" dirty="0" smtClean="0"/>
              <a:t>Manuscrita</a:t>
            </a:r>
          </a:p>
          <a:p>
            <a:pPr>
              <a:buSzPct val="96000"/>
              <a:buFont typeface="Wingdings" pitchFamily="2" charset="2"/>
              <a:buChar char=""/>
            </a:pPr>
            <a:r>
              <a:rPr lang="es-ES" sz="2800" u="sng" dirty="0" smtClean="0"/>
              <a:t>Subrayado</a:t>
            </a:r>
          </a:p>
          <a:p>
            <a:pPr>
              <a:buSzPct val="96000"/>
              <a:buFont typeface="Wingdings" pitchFamily="2" charset="2"/>
              <a:buChar char=""/>
            </a:pPr>
            <a:r>
              <a:rPr lang="es-ES" sz="2800" strike="sngStrike" dirty="0" smtClean="0"/>
              <a:t>Tachado</a:t>
            </a:r>
          </a:p>
          <a:p>
            <a:pPr marL="68580" indent="0">
              <a:buSzPct val="96000"/>
              <a:buNone/>
            </a:pPr>
            <a:endParaRPr lang="es-AR" sz="2800" strike="sngStrike" dirty="0"/>
          </a:p>
        </p:txBody>
      </p:sp>
      <p:pic>
        <p:nvPicPr>
          <p:cNvPr id="11" name="10 Marcador de contenido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636912"/>
            <a:ext cx="4041775" cy="3028578"/>
          </a:xfrm>
        </p:spPr>
      </p:pic>
    </p:spTree>
    <p:extLst>
      <p:ext uri="{BB962C8B-B14F-4D97-AF65-F5344CB8AC3E}">
        <p14:creationId xmlns:p14="http://schemas.microsoft.com/office/powerpoint/2010/main" val="3388827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0">
        <p:pull dir="d"/>
      </p:transition>
    </mc:Choice>
    <mc:Fallback>
      <p:transition spd="slow" advTm="0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6000" dirty="0" smtClean="0"/>
              <a:t>POWER POINT</a:t>
            </a:r>
            <a:endParaRPr lang="es-AR" sz="600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s-ES" sz="2000" dirty="0" smtClean="0"/>
              <a:t>También usamos este programa, el PowerPoint. Solo aprendimos a animar los objetos, imágenes y textos.</a:t>
            </a:r>
          </a:p>
          <a:p>
            <a:r>
              <a:rPr lang="es-ES" sz="2000" dirty="0" smtClean="0"/>
              <a:t>Por ejemplo, la siguiente imagen animada que dibujé en el </a:t>
            </a:r>
            <a:r>
              <a:rPr lang="es-ES" sz="2000" dirty="0" err="1" smtClean="0"/>
              <a:t>Paint</a:t>
            </a:r>
            <a:r>
              <a:rPr lang="es-ES" sz="2000" dirty="0" smtClean="0"/>
              <a:t>. (Es un personaje de un videojuego)</a:t>
            </a:r>
            <a:endParaRPr lang="es-AR" sz="2000" dirty="0"/>
          </a:p>
        </p:txBody>
      </p:sp>
      <p:pic>
        <p:nvPicPr>
          <p:cNvPr id="7" name="6 Marcador de contenido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628800"/>
            <a:ext cx="3904762" cy="30476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62212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0">
        <p:pull dir="d"/>
      </p:transition>
    </mc:Choice>
    <mc:Fallback>
      <p:transition spd="slow" advTm="0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10800000" flipV="1">
            <a:off x="9396536" y="2060848"/>
            <a:ext cx="4592330" cy="562376"/>
          </a:xfrm>
        </p:spPr>
        <p:txBody>
          <a:bodyPr/>
          <a:lstStyle/>
          <a:p>
            <a:endParaRPr lang="es-AR" dirty="0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 rot="16200000">
            <a:off x="2915816" y="-27384"/>
            <a:ext cx="3816424" cy="7704856"/>
          </a:xfrm>
        </p:spPr>
        <p:txBody>
          <a:bodyPr/>
          <a:lstStyle/>
          <a:p>
            <a:r>
              <a:rPr lang="es-ES" dirty="0" smtClean="0"/>
              <a:t>En el PowerPoint, aunque no lo hicimos, se puede agregar </a:t>
            </a:r>
            <a:r>
              <a:rPr lang="es-ES" dirty="0" err="1" smtClean="0"/>
              <a:t>SmartArts</a:t>
            </a:r>
            <a:r>
              <a:rPr lang="es-ES" dirty="0" smtClean="0"/>
              <a:t>, gráficos, notas, entre otros.</a:t>
            </a:r>
          </a:p>
          <a:p>
            <a:r>
              <a:rPr lang="es-ES" dirty="0" smtClean="0"/>
              <a:t>Lo que </a:t>
            </a:r>
            <a:r>
              <a:rPr lang="es-ES" dirty="0" smtClean="0"/>
              <a:t>sí </a:t>
            </a:r>
            <a:r>
              <a:rPr lang="es-ES" dirty="0" smtClean="0"/>
              <a:t>hemos usado son las formas e imágenes. También usamos transiciones </a:t>
            </a:r>
            <a:r>
              <a:rPr lang="es-ES" dirty="0"/>
              <a:t>para que se cambie de diapositiva</a:t>
            </a:r>
            <a:r>
              <a:rPr lang="es-ES" dirty="0" smtClean="0"/>
              <a:t> y animaciones para que se muevan los objetos.  </a:t>
            </a:r>
            <a:endParaRPr lang="es-AR" dirty="0"/>
          </a:p>
        </p:txBody>
      </p:sp>
      <p:sp>
        <p:nvSpPr>
          <p:cNvPr id="6" name="5 Sol"/>
          <p:cNvSpPr/>
          <p:nvPr/>
        </p:nvSpPr>
        <p:spPr>
          <a:xfrm>
            <a:off x="6588224" y="5013176"/>
            <a:ext cx="1512168" cy="1556792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6 Luna"/>
          <p:cNvSpPr/>
          <p:nvPr/>
        </p:nvSpPr>
        <p:spPr>
          <a:xfrm>
            <a:off x="899592" y="188640"/>
            <a:ext cx="1008112" cy="1700808"/>
          </a:xfrm>
          <a:prstGeom prst="moon">
            <a:avLst>
              <a:gd name="adj" fmla="val 36601"/>
            </a:avLst>
          </a:prstGeom>
          <a:solidFill>
            <a:schemeClr val="tx1"/>
          </a:solidFill>
          <a:ln>
            <a:solidFill>
              <a:schemeClr val="tx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30151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0">
        <p:pull dir="d"/>
      </p:transition>
    </mc:Choice>
    <mc:Fallback>
      <p:transition spd="slow" advTm="0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 dirty="0" smtClean="0"/>
              <a:t>Pilas Bloques</a:t>
            </a:r>
            <a:endParaRPr lang="es-AR" sz="400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s-ES" sz="2000" dirty="0" smtClean="0"/>
              <a:t>En Pilas Bloques es un programa de resolver niveles. Hay que usar unas piezas para que el personaje que estés usando haga algo.</a:t>
            </a:r>
          </a:p>
          <a:p>
            <a:r>
              <a:rPr lang="es-ES" sz="2000" dirty="0" smtClean="0"/>
              <a:t>Acá muestro una imagen de los personajes del “Nivel Fácil.”</a:t>
            </a:r>
          </a:p>
          <a:p>
            <a:r>
              <a:rPr lang="es-ES" sz="2000" dirty="0" smtClean="0"/>
              <a:t>Hay Nivel fácil, intermedio y avanzado.  </a:t>
            </a:r>
            <a:endParaRPr lang="es-AR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412776"/>
            <a:ext cx="5486400" cy="384048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215" y="116632"/>
            <a:ext cx="2172785" cy="898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586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0">
        <p:pull dir="d"/>
      </p:transition>
    </mc:Choice>
    <mc:Fallback>
      <p:transition spd="slow" advTm="0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404664"/>
            <a:ext cx="8496944" cy="864096"/>
          </a:xfrm>
        </p:spPr>
        <p:txBody>
          <a:bodyPr/>
          <a:lstStyle/>
          <a:p>
            <a:r>
              <a:rPr lang="es-ES" sz="1800" dirty="0" smtClean="0"/>
              <a:t>Se usan bloques para mover al personaje, por ejemplo la imagen de la izquierda. A la derecha están los personajes de Nivel Intermedio y Avanzado.</a:t>
            </a:r>
            <a:endParaRPr lang="es-AR" sz="180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67544" y="1916832"/>
            <a:ext cx="4040188" cy="63976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s-ES" dirty="0" smtClean="0"/>
              <a:t>Ejemplo de como es Pilas Bloques</a:t>
            </a:r>
            <a:endParaRPr lang="es-AR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4008" y="1916832"/>
            <a:ext cx="4041775" cy="63976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s-ES" dirty="0" smtClean="0"/>
              <a:t>Personajes de Nivel  Intermedio y Avanzado</a:t>
            </a:r>
            <a:endParaRPr lang="es-A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40968"/>
            <a:ext cx="4248473" cy="2520280"/>
          </a:xfrm>
          <a:prstGeom prst="rect">
            <a:avLst/>
          </a:prstGeom>
          <a:noFill/>
          <a:ln>
            <a:noFill/>
          </a:ln>
          <a:effectLst/>
          <a:scene3d>
            <a:camera prst="perspectiveAbove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996952"/>
            <a:ext cx="3528392" cy="266429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7565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0">
        <p:pull dir="d"/>
      </p:transition>
    </mc:Choice>
    <mc:Fallback>
      <p:transition spd="slow" advTm="0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3600" dirty="0" smtClean="0"/>
              <a:t>Los distintos bloques que se usa</a:t>
            </a:r>
            <a:endParaRPr lang="es-AR" sz="3600" dirty="0"/>
          </a:p>
        </p:txBody>
      </p:sp>
      <p:sp>
        <p:nvSpPr>
          <p:cNvPr id="7" name="6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es-ES" sz="2700" dirty="0" smtClean="0"/>
              <a:t>Estos bloques se usan para repetir determinada cantidad de veces, para moverse, para hacer algo en el “casillero”. Hay de muchísimos  tipos de diferentes funciones para hacer.</a:t>
            </a:r>
          </a:p>
          <a:p>
            <a:pPr marL="68580" indent="0">
              <a:buNone/>
            </a:pPr>
            <a:endParaRPr lang="es-AR" sz="2700" dirty="0"/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88840"/>
            <a:ext cx="4278273" cy="338796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384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0">
        <p:pull dir="d"/>
      </p:transition>
    </mc:Choice>
    <mc:Fallback>
      <p:transition spd="slow" advTm="0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4000" dirty="0" err="1" smtClean="0"/>
              <a:t>MakeBlock</a:t>
            </a:r>
            <a:endParaRPr lang="es-AR" sz="400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11560" y="1412776"/>
            <a:ext cx="2952328" cy="4572000"/>
          </a:xfrm>
        </p:spPr>
        <p:txBody>
          <a:bodyPr>
            <a:normAutofit lnSpcReduction="10000"/>
          </a:bodyPr>
          <a:lstStyle/>
          <a:p>
            <a:r>
              <a:rPr lang="es-ES" sz="2000" dirty="0" smtClean="0"/>
              <a:t>El </a:t>
            </a:r>
            <a:r>
              <a:rPr lang="es-ES" sz="2000" dirty="0" err="1" smtClean="0"/>
              <a:t>MakeBlock</a:t>
            </a:r>
            <a:r>
              <a:rPr lang="es-ES" sz="2000" dirty="0" smtClean="0"/>
              <a:t>, o también conocido como M Block,  </a:t>
            </a:r>
            <a:r>
              <a:rPr lang="es-ES" sz="2000" dirty="0" smtClean="0"/>
              <a:t>es un programa para hacer animaciones o videojuegos con piezas. Hay muchas opciones como hacer sonido, cambiar el fondo, dibujar o descargar los personajes que quieras usar, en resumen podes hacer lo que quieras programando. </a:t>
            </a:r>
          </a:p>
          <a:p>
            <a:r>
              <a:rPr lang="es-ES" sz="2000" dirty="0" smtClean="0"/>
              <a:t>Acá dejo una imagen del logo.</a:t>
            </a:r>
            <a:endParaRPr lang="es-AR" sz="20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412776"/>
            <a:ext cx="4536504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0144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0">
        <p:pull dir="d"/>
      </p:transition>
    </mc:Choice>
    <mc:Fallback>
      <p:transition spd="slow" advTm="0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290</TotalTime>
  <Words>496</Words>
  <Application>Microsoft Office PowerPoint</Application>
  <PresentationFormat>Presentación en pantalla (4:3)</PresentationFormat>
  <Paragraphs>51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Metro</vt:lpstr>
      <vt:lpstr>Lo que vimos durante el año en computación</vt:lpstr>
      <vt:lpstr>WORD</vt:lpstr>
      <vt:lpstr>Más ejemplos de Word</vt:lpstr>
      <vt:lpstr>POWER POINT</vt:lpstr>
      <vt:lpstr>Presentación de PowerPoint</vt:lpstr>
      <vt:lpstr>Pilas Bloques</vt:lpstr>
      <vt:lpstr>Se usan bloques para mover al personaje, por ejemplo la imagen de la izquierda. A la derecha están los personajes de Nivel Intermedio y Avanzado.</vt:lpstr>
      <vt:lpstr>Los distintos bloques que se usa</vt:lpstr>
      <vt:lpstr>MakeBlock</vt:lpstr>
      <vt:lpstr>Más información </vt:lpstr>
      <vt:lpstr>La imagen de abajo a la izquierda es un Kit de bloques</vt:lpstr>
      <vt:lpstr>Los bloques importantes </vt:lpstr>
      <vt:lpstr>Eso es todo lo que vimos      durante el año  ¡Espero que le haya gustado!  </vt:lpstr>
    </vt:vector>
  </TitlesOfParts>
  <Company>Luffi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 que vimos durante el año en computación</dc:title>
  <dc:creator>Luffi</dc:creator>
  <cp:lastModifiedBy>Luffi</cp:lastModifiedBy>
  <cp:revision>30</cp:revision>
  <dcterms:created xsi:type="dcterms:W3CDTF">2024-11-17T21:34:48Z</dcterms:created>
  <dcterms:modified xsi:type="dcterms:W3CDTF">2024-11-18T14:36:33Z</dcterms:modified>
</cp:coreProperties>
</file>