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5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108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1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6892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8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0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7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4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7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3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34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4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0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AFF5-DDAB-4E0D-8EC7-C71F7CCF9F3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189868-B6A3-4BF0-A603-1DA7D70F4D3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95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l"/>
            <a:r>
              <a:rPr lang="es-ES" dirty="0" smtClean="0"/>
              <a:t>CONOCIENDO LOS PAISES DE AMERICA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7462" y="3509963"/>
            <a:ext cx="11950262" cy="4235669"/>
          </a:xfrm>
        </p:spPr>
        <p:txBody>
          <a:bodyPr>
            <a:normAutofit/>
          </a:bodyPr>
          <a:lstStyle/>
          <a:p>
            <a:r>
              <a:rPr lang="es-ES" dirty="0" err="1"/>
              <a:t>P</a:t>
            </a:r>
            <a:r>
              <a:rPr lang="es-ES" dirty="0" err="1" smtClean="0"/>
              <a:t>ais</a:t>
            </a:r>
            <a:r>
              <a:rPr lang="es-ES" dirty="0" smtClean="0"/>
              <a:t>: Surinam</a:t>
            </a:r>
          </a:p>
          <a:p>
            <a:r>
              <a:rPr lang="es-ES" dirty="0" smtClean="0"/>
              <a:t>Nombre del alumno: Tomas </a:t>
            </a:r>
            <a:r>
              <a:rPr lang="es-ES" dirty="0" err="1" smtClean="0"/>
              <a:t>Imparado</a:t>
            </a:r>
            <a:endParaRPr lang="es-ES" dirty="0" smtClean="0"/>
          </a:p>
          <a:p>
            <a:r>
              <a:rPr lang="es-ES" dirty="0" smtClean="0"/>
              <a:t>Fecha:14/11/24</a:t>
            </a:r>
            <a:endParaRPr lang="es-ES" dirty="0"/>
          </a:p>
          <a:p>
            <a:r>
              <a:rPr lang="es-ES" dirty="0" smtClean="0"/>
              <a:t>Profesor: </a:t>
            </a:r>
            <a:r>
              <a:rPr lang="es-ES" dirty="0" err="1" smtClean="0"/>
              <a:t>Victor</a:t>
            </a:r>
            <a:r>
              <a:rPr lang="es-ES" dirty="0" smtClean="0"/>
              <a:t> Figueroa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527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"/>
            <a:ext cx="12192000" cy="7005144"/>
          </a:xfrm>
        </p:spPr>
        <p:txBody>
          <a:bodyPr/>
          <a:lstStyle/>
          <a:p>
            <a:r>
              <a:rPr lang="es-ES" dirty="0" smtClean="0"/>
              <a:t>FUNDACION DEL PAIS: 25 de noviembre de 1975.</a:t>
            </a:r>
          </a:p>
          <a:p>
            <a:r>
              <a:rPr lang="es-ES" dirty="0" smtClean="0"/>
              <a:t>CIUDAD CAPITAL, CIUDANANIA:  </a:t>
            </a:r>
            <a:r>
              <a:rPr lang="es-ES" dirty="0" err="1" smtClean="0"/>
              <a:t>Pramaribo</a:t>
            </a:r>
            <a:r>
              <a:rPr lang="es-ES" dirty="0" smtClean="0"/>
              <a:t>, Surinamesa.</a:t>
            </a:r>
          </a:p>
          <a:p>
            <a:r>
              <a:rPr lang="es-ES" dirty="0" smtClean="0"/>
              <a:t>CANTIDAD DE POBLACION:  Aproximadamente 636,212 habitantes.</a:t>
            </a:r>
          </a:p>
          <a:p>
            <a:r>
              <a:rPr lang="es-ES" dirty="0" smtClean="0"/>
              <a:t>SISTEMA  POLITICO:  Es una Republica </a:t>
            </a:r>
            <a:r>
              <a:rPr lang="es-ES" dirty="0"/>
              <a:t>D</a:t>
            </a:r>
            <a:r>
              <a:rPr lang="es-ES" dirty="0" smtClean="0"/>
              <a:t>emocrático.</a:t>
            </a:r>
          </a:p>
          <a:p>
            <a:r>
              <a:rPr lang="es-ES" dirty="0" smtClean="0"/>
              <a:t>MONEDA OFICIAL:  </a:t>
            </a:r>
            <a:r>
              <a:rPr lang="es-ES" dirty="0" err="1" smtClean="0"/>
              <a:t>Dolar</a:t>
            </a:r>
            <a:r>
              <a:rPr lang="es-ES" dirty="0" smtClean="0"/>
              <a:t> </a:t>
            </a:r>
            <a:r>
              <a:rPr lang="es-ES" dirty="0" err="1" smtClean="0"/>
              <a:t>Surinames</a:t>
            </a:r>
            <a:r>
              <a:rPr lang="es-ES" dirty="0" smtClean="0"/>
              <a:t>.</a:t>
            </a:r>
          </a:p>
          <a:p>
            <a:r>
              <a:rPr lang="es-ES" dirty="0" smtClean="0"/>
              <a:t>GEOGRAFIA  DEL PAIS: Selvas tropicales, llanuras costeras y tierras altas.</a:t>
            </a:r>
          </a:p>
          <a:p>
            <a:r>
              <a:rPr lang="es-ES" dirty="0" smtClean="0"/>
              <a:t>HISTORIA DEL PAIA:  Esta  marcada por la colonización europea, la esclavitud y finalmente su independencia.</a:t>
            </a:r>
          </a:p>
          <a:p>
            <a:r>
              <a:rPr lang="es-ES" dirty="0" smtClean="0"/>
              <a:t>CARACTERISTICAS  CULTURALES</a:t>
            </a:r>
            <a:r>
              <a:rPr lang="es-ES" smtClean="0"/>
              <a:t>:  Hay </a:t>
            </a:r>
            <a:r>
              <a:rPr lang="es-ES" dirty="0" smtClean="0"/>
              <a:t>Festividades como </a:t>
            </a:r>
            <a:r>
              <a:rPr lang="es-ES" smtClean="0"/>
              <a:t>el Carnaval </a:t>
            </a:r>
            <a:r>
              <a:rPr lang="es-ES" dirty="0" smtClean="0"/>
              <a:t>de Paramaribo y el de </a:t>
            </a:r>
            <a:r>
              <a:rPr lang="es-ES" dirty="0" err="1" smtClean="0"/>
              <a:t>Diwali</a:t>
            </a:r>
            <a:r>
              <a:rPr lang="es-E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7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BANDERA DE SURINAM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188" y="2160588"/>
            <a:ext cx="600566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350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2913</TotalTime>
  <Words>109</Words>
  <Application>Microsoft Office PowerPoint</Application>
  <PresentationFormat>Panorámica</PresentationFormat>
  <Paragraphs>18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Faceta</vt:lpstr>
      <vt:lpstr>CONOCIENDO LOS PAISES DE AMERICA</vt:lpstr>
      <vt:lpstr>Presentación de PowerPoint</vt:lpstr>
      <vt:lpstr>BANDERA DE SURINAM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CONOCIENDO LOS PAISES DE AMERICA</dc:title>
  <dc:creator>usuario</dc:creator>
  <cp:lastModifiedBy>usuario</cp:lastModifiedBy>
  <cp:revision>8</cp:revision>
  <dcterms:created xsi:type="dcterms:W3CDTF">2024-11-13T01:21:05Z</dcterms:created>
  <dcterms:modified xsi:type="dcterms:W3CDTF">2024-11-18T19:58:54Z</dcterms:modified>
</cp:coreProperties>
</file>