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3" r:id="rId10"/>
    <p:sldId id="266" r:id="rId11"/>
    <p:sldId id="262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2EDAD6A-6C04-4D93-8E22-0668FDA68E46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B79F0C-C47F-496D-A6E5-D1715A8A8310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LA DEFORESTACION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76056" y="5013176"/>
            <a:ext cx="3598416" cy="1752600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MATERIA: GEOGRAFIA</a:t>
            </a:r>
          </a:p>
          <a:p>
            <a:r>
              <a:rPr lang="es-AR" dirty="0" smtClean="0"/>
              <a:t>MATEO CABAÑA</a:t>
            </a:r>
          </a:p>
          <a:p>
            <a:r>
              <a:rPr lang="es-AR" dirty="0" smtClean="0"/>
              <a:t>1° B</a:t>
            </a:r>
          </a:p>
          <a:p>
            <a:r>
              <a:rPr lang="es-AR" dirty="0" smtClean="0"/>
              <a:t>TURNO MAÑANA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161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4014"/>
            <a:ext cx="9159418" cy="6853986"/>
          </a:xfrm>
        </p:spPr>
      </p:pic>
    </p:spTree>
    <p:extLst>
      <p:ext uri="{BB962C8B-B14F-4D97-AF65-F5344CB8AC3E}">
        <p14:creationId xmlns:p14="http://schemas.microsoft.com/office/powerpoint/2010/main" val="65725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399032"/>
          </a:xfrm>
        </p:spPr>
        <p:txBody>
          <a:bodyPr/>
          <a:lstStyle/>
          <a:p>
            <a:pPr algn="ctr"/>
            <a:r>
              <a:rPr lang="es-AR" dirty="0" smtClean="0"/>
              <a:t>MUCHAS GRACIAS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8414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" y="-1"/>
            <a:ext cx="9145247" cy="6935657"/>
          </a:xfrm>
        </p:spPr>
      </p:pic>
    </p:spTree>
    <p:extLst>
      <p:ext uri="{BB962C8B-B14F-4D97-AF65-F5344CB8AC3E}">
        <p14:creationId xmlns:p14="http://schemas.microsoft.com/office/powerpoint/2010/main" val="34362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7" y="7104"/>
            <a:ext cx="9163147" cy="7166311"/>
          </a:xfrm>
        </p:spPr>
      </p:pic>
    </p:spTree>
    <p:extLst>
      <p:ext uri="{BB962C8B-B14F-4D97-AF65-F5344CB8AC3E}">
        <p14:creationId xmlns:p14="http://schemas.microsoft.com/office/powerpoint/2010/main" val="11215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136904" cy="6858000"/>
          </a:xfrm>
        </p:spPr>
      </p:pic>
    </p:spTree>
    <p:extLst>
      <p:ext uri="{BB962C8B-B14F-4D97-AF65-F5344CB8AC3E}">
        <p14:creationId xmlns:p14="http://schemas.microsoft.com/office/powerpoint/2010/main" val="13951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2099"/>
            <a:ext cx="5965836" cy="6662612"/>
          </a:xfrm>
        </p:spPr>
      </p:pic>
    </p:spTree>
    <p:extLst>
      <p:ext uri="{BB962C8B-B14F-4D97-AF65-F5344CB8AC3E}">
        <p14:creationId xmlns:p14="http://schemas.microsoft.com/office/powerpoint/2010/main" val="39664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1541"/>
            <a:ext cx="7200800" cy="6700932"/>
          </a:xfrm>
        </p:spPr>
      </p:pic>
    </p:spTree>
    <p:extLst>
      <p:ext uri="{BB962C8B-B14F-4D97-AF65-F5344CB8AC3E}">
        <p14:creationId xmlns:p14="http://schemas.microsoft.com/office/powerpoint/2010/main" val="41619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652"/>
            <a:ext cx="7344816" cy="6838348"/>
          </a:xfrm>
        </p:spPr>
      </p:pic>
    </p:spTree>
    <p:extLst>
      <p:ext uri="{BB962C8B-B14F-4D97-AF65-F5344CB8AC3E}">
        <p14:creationId xmlns:p14="http://schemas.microsoft.com/office/powerpoint/2010/main" val="10755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66226" cy="6072692"/>
          </a:xfrm>
        </p:spPr>
      </p:pic>
    </p:spTree>
    <p:extLst>
      <p:ext uri="{BB962C8B-B14F-4D97-AF65-F5344CB8AC3E}">
        <p14:creationId xmlns:p14="http://schemas.microsoft.com/office/powerpoint/2010/main" val="25515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449"/>
          </a:xfrm>
        </p:spPr>
      </p:pic>
    </p:spTree>
    <p:extLst>
      <p:ext uri="{BB962C8B-B14F-4D97-AF65-F5344CB8AC3E}">
        <p14:creationId xmlns:p14="http://schemas.microsoft.com/office/powerpoint/2010/main" val="34041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</TotalTime>
  <Words>14</Words>
  <Application>Microsoft Office PowerPoint</Application>
  <PresentationFormat>Presentación en pantalla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Brío</vt:lpstr>
      <vt:lpstr>LA DEFORESTACION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DEFORESTACION</dc:title>
  <dc:creator>Usuario</dc:creator>
  <cp:lastModifiedBy>Usuario</cp:lastModifiedBy>
  <cp:revision>3</cp:revision>
  <dcterms:created xsi:type="dcterms:W3CDTF">2024-11-19T01:13:04Z</dcterms:created>
  <dcterms:modified xsi:type="dcterms:W3CDTF">2024-11-19T01:41:57Z</dcterms:modified>
</cp:coreProperties>
</file>