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768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34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789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140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013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380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891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27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561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28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200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F607B-4E50-4AB5-9EEB-6AA9647158BB}" type="datetimeFigureOut">
              <a:rPr lang="es-AR" smtClean="0"/>
              <a:t>19/11/2024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37A8-1796-45CF-BEB5-12B5671E7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499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Tiempo en las pantallas</a:t>
            </a:r>
            <a:endParaRPr lang="es-AR" dirty="0">
              <a:latin typeface="Kalam Light" panose="02000000000000000000" pitchFamily="2" charset="0"/>
              <a:cs typeface="Kalam Light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Actividades q se pueden realizar para no ocupar tanto las pantallas</a:t>
            </a:r>
          </a:p>
          <a:p>
            <a:pPr algn="ctr"/>
            <a:r>
              <a:rPr lang="es-AR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Alumna: Janet Reinoso</a:t>
            </a:r>
            <a:endParaRPr lang="es-AR" dirty="0">
              <a:latin typeface="Kalam Light" panose="02000000000000000000" pitchFamily="2" charset="0"/>
              <a:cs typeface="Kalam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61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Dibujar o pintar</a:t>
            </a:r>
            <a:endParaRPr lang="es-AR" dirty="0">
              <a:latin typeface="Kalam Light" panose="02000000000000000000" pitchFamily="2" charset="0"/>
              <a:cs typeface="Kalam Light" panose="02000000000000000000" pitchFamily="2" charset="0"/>
            </a:endParaRPr>
          </a:p>
        </p:txBody>
      </p:sp>
      <p:pic>
        <p:nvPicPr>
          <p:cNvPr id="1026" name="Picture 2" descr="Imágenes de Cómo Dibujar | Descarga imágenes gratuitas en Unsplas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65" y="1944051"/>
            <a:ext cx="3223985" cy="45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's Colour: pintando para transformar comunidades – Blog de Fair Satur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0" y="1944052"/>
            <a:ext cx="4031978" cy="46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7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Leer o escribir</a:t>
            </a:r>
            <a:endParaRPr lang="es-AR" dirty="0">
              <a:latin typeface="Kalam Light" panose="02000000000000000000" pitchFamily="2" charset="0"/>
              <a:cs typeface="Kalam Light" panose="02000000000000000000" pitchFamily="2" charset="0"/>
            </a:endParaRPr>
          </a:p>
        </p:txBody>
      </p:sp>
      <p:pic>
        <p:nvPicPr>
          <p:cNvPr id="2050" name="Picture 2" descr="Persona Leyendo Un Libro · Foto de stock gratui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8" y="1690688"/>
            <a:ext cx="3208662" cy="44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690688"/>
            <a:ext cx="3810000" cy="44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5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Escuchar música</a:t>
            </a:r>
            <a:endParaRPr lang="es-AR" dirty="0">
              <a:latin typeface="Kalam Light" panose="02000000000000000000" pitchFamily="2" charset="0"/>
              <a:cs typeface="Kalam Light" panose="02000000000000000000" pitchFamily="2" charset="0"/>
            </a:endParaRPr>
          </a:p>
        </p:txBody>
      </p:sp>
      <p:pic>
        <p:nvPicPr>
          <p:cNvPr id="3074" name="Picture 2" descr="Imágenes para portad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31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Hacer ejercicio </a:t>
            </a:r>
            <a:endParaRPr lang="es-AR" dirty="0">
              <a:latin typeface="Kalam Light" panose="02000000000000000000" pitchFamily="2" charset="0"/>
              <a:cs typeface="Kalam Light" panose="02000000000000000000" pitchFamily="2" charset="0"/>
            </a:endParaRPr>
          </a:p>
        </p:txBody>
      </p:sp>
      <p:pic>
        <p:nvPicPr>
          <p:cNvPr id="4098" name="Picture 2" descr="Si estabas pensando en hacer... - A E S T H E T I C 少 女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00200"/>
            <a:ext cx="4152899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84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cocinar</a:t>
            </a:r>
            <a:endParaRPr lang="es-AR" dirty="0">
              <a:latin typeface="Kalam Light" panose="02000000000000000000" pitchFamily="2" charset="0"/>
              <a:cs typeface="Kalam Light" panose="02000000000000000000" pitchFamily="2" charset="0"/>
            </a:endParaRPr>
          </a:p>
        </p:txBody>
      </p:sp>
      <p:pic>
        <p:nvPicPr>
          <p:cNvPr id="5122" name="Picture 2" descr="Pin p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825625"/>
            <a:ext cx="45720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88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72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Gracias por ver</a:t>
            </a:r>
            <a:endParaRPr lang="es-AR" sz="7200" dirty="0">
              <a:latin typeface="Kalam Light" panose="02000000000000000000" pitchFamily="2" charset="0"/>
              <a:cs typeface="Kalam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90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33</Words>
  <Application>Microsoft Office PowerPoint</Application>
  <PresentationFormat>Panorámica</PresentationFormat>
  <Paragraphs>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Kalam Light</vt:lpstr>
      <vt:lpstr>Tema de Office</vt:lpstr>
      <vt:lpstr>Tiempo en las pantallas</vt:lpstr>
      <vt:lpstr>Dibujar o pintar</vt:lpstr>
      <vt:lpstr>Leer o escribir</vt:lpstr>
      <vt:lpstr>Escuchar música</vt:lpstr>
      <vt:lpstr>Hacer ejercicio </vt:lpstr>
      <vt:lpstr>cocinar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 en las pantallas</dc:title>
  <dc:creator>ABISHEILAJANET</dc:creator>
  <cp:lastModifiedBy>ABISHEILAJANET</cp:lastModifiedBy>
  <cp:revision>5</cp:revision>
  <dcterms:created xsi:type="dcterms:W3CDTF">2024-11-19T21:46:35Z</dcterms:created>
  <dcterms:modified xsi:type="dcterms:W3CDTF">2024-11-19T22:25:11Z</dcterms:modified>
</cp:coreProperties>
</file>