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>
        <p:scale>
          <a:sx n="82" d="100"/>
          <a:sy n="82" d="100"/>
        </p:scale>
        <p:origin x="159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2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2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68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88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2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907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11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4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7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54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65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7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28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6825-09C4-4F4F-9EC4-3561065B9F89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7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1.mp3"/><Relationship Id="rId7" Type="http://schemas.openxmlformats.org/officeDocument/2006/relationships/image" Target="../media/image5.gif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5509" y="0"/>
            <a:ext cx="3701563" cy="158261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Fotos de talleres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38652"/>
            <a:ext cx="12191999" cy="5319347"/>
          </a:xfrm>
        </p:spPr>
        <p:txBody>
          <a:bodyPr/>
          <a:lstStyle/>
          <a:p>
            <a:r>
              <a:rPr lang="es-ES" dirty="0" smtClean="0"/>
              <a:t>                                             TRABAJO  PRACTICO  VIDEO DE POWER POINT</a:t>
            </a:r>
          </a:p>
          <a:p>
            <a:endParaRPr lang="es-ES" dirty="0" smtClean="0"/>
          </a:p>
          <a:p>
            <a:r>
              <a:rPr lang="es-ES" dirty="0" smtClean="0"/>
              <a:t>TALLER: LABORATORIO DE INFORMATICA  .   ALUMNO: GABRIEL BARBOZA . CURSO 1’’A’’ </a:t>
            </a:r>
          </a:p>
          <a:p>
            <a:r>
              <a:rPr lang="es-ES" dirty="0" smtClean="0"/>
              <a:t>AÑO: 2024 . DOCENTES: ANDREA GOMEZ, ROBERTO MAS, MATHIAS ARIZA . </a:t>
            </a:r>
          </a:p>
          <a:p>
            <a:endParaRPr lang="es-ES" dirty="0"/>
          </a:p>
          <a:p>
            <a:r>
              <a:rPr lang="es-ES" dirty="0" smtClean="0"/>
              <a:t>ELECTRICIDAD: en este taller se trabaja con la electricidad, hemos hecho evaluaciones, prácticos y armamos circuitos con los cables,</a:t>
            </a:r>
          </a:p>
          <a:p>
            <a:endParaRPr lang="es-ES" dirty="0"/>
          </a:p>
          <a:p>
            <a:r>
              <a:rPr lang="es-ES" dirty="0" smtClean="0"/>
              <a:t>HERRAMIENTAS: en este taller se trabaja con las herramientas de construcción, hemos hecho prácticos y armamos estanterías y marcos con tablones de madera.</a:t>
            </a:r>
          </a:p>
          <a:p>
            <a:endParaRPr lang="es-ES" dirty="0"/>
          </a:p>
          <a:p>
            <a:r>
              <a:rPr lang="es-ES" dirty="0" smtClean="0"/>
              <a:t>LABORATORIO DE INFORMATICA: en este taller se trabaja con las </a:t>
            </a:r>
            <a:r>
              <a:rPr lang="es-ES" dirty="0" smtClean="0"/>
              <a:t>computadoras, hemos hecho evaluaciones y </a:t>
            </a:r>
            <a:r>
              <a:rPr lang="es-ES" dirty="0" err="1" smtClean="0"/>
              <a:t>pràcticos</a:t>
            </a:r>
            <a:r>
              <a:rPr lang="es-ES" dirty="0" smtClean="0"/>
              <a:t> con Word y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/>
              <a:t>.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79" y="-21982"/>
            <a:ext cx="2971799" cy="15826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49" y="-1"/>
            <a:ext cx="1494692" cy="1494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6" y="0"/>
            <a:ext cx="1905000" cy="1538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31" y="0"/>
            <a:ext cx="1636284" cy="1538652"/>
          </a:xfrm>
          <a:prstGeom prst="rect">
            <a:avLst/>
          </a:prstGeom>
        </p:spPr>
      </p:pic>
      <p:pic>
        <p:nvPicPr>
          <p:cNvPr id="12" name="Audio de WhatsApp 2024-11-21 a las 13.08.59_ecc470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0.3125"/>
                  <p14:fade out="4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86399" y="-11070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8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272">
        <p14:honeycomb/>
      </p:transition>
    </mc:Choice>
    <mc:Fallback>
      <p:transition spd="slow" advClick="0" advTm="40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97" y="-600290"/>
            <a:ext cx="14630400" cy="81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88">
        <p14:honeycomb/>
      </p:transition>
    </mc:Choice>
    <mc:Fallback>
      <p:transition spd="slow" advClick="0" advTm="4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97" y="-656491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118">
        <p14:honeycomb/>
      </p:transition>
    </mc:Choice>
    <mc:Fallback>
      <p:transition spd="slow" advClick="0" advTm="4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97" y="-656491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317">
        <p14:honeycomb/>
      </p:transition>
    </mc:Choice>
    <mc:Fallback>
      <p:transition spd="slow" advClick="0" advTm="3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97" y="-656491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473">
        <p14:honeycomb/>
      </p:transition>
    </mc:Choice>
    <mc:Fallback>
      <p:transition spd="slow" advClick="0" advTm="4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111">
        <p14:honeycomb/>
      </p:transition>
    </mc:Choice>
    <mc:Fallback>
      <p:transition spd="slow" advClick="0" advTm="4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157">
        <p14:honeycomb/>
      </p:transition>
    </mc:Choice>
    <mc:Fallback>
      <p:transition spd="slow" advClick="0" advTm="4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513">
        <p14:honeycomb/>
      </p:transition>
    </mc:Choice>
    <mc:Fallback>
      <p:transition spd="slow" advClick="0" advTm="4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97" y="-656491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7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422">
        <p14:honeycomb/>
      </p:transition>
    </mc:Choice>
    <mc:Fallback>
      <p:transition spd="slow" advClick="0" advTm="4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510">
        <p14:honeycomb/>
      </p:transition>
    </mc:Choice>
    <mc:Fallback>
      <p:transition spd="slow" advClick="0" advTm="4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491">
        <p14:honeycomb/>
      </p:transition>
    </mc:Choice>
    <mc:Fallback>
      <p:transition spd="slow" advClick="0" advTm="6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78" y="-656491"/>
            <a:ext cx="146141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4">
        <p14:honeycomb/>
      </p:transition>
    </mc:Choice>
    <mc:Fallback>
      <p:transition spd="slow" advClick="0" advTm="4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119</TotalTime>
  <Words>114</Words>
  <Application>Microsoft Office PowerPoint</Application>
  <PresentationFormat>Panorámica</PresentationFormat>
  <Paragraphs>11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Estela de condensación</vt:lpstr>
      <vt:lpstr>Fotos de talleres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 de talleres</dc:title>
  <dc:creator>usuario</dc:creator>
  <cp:lastModifiedBy>usuario</cp:lastModifiedBy>
  <cp:revision>16</cp:revision>
  <dcterms:created xsi:type="dcterms:W3CDTF">2024-11-25T01:20:44Z</dcterms:created>
  <dcterms:modified xsi:type="dcterms:W3CDTF">2024-11-25T04:23:12Z</dcterms:modified>
</cp:coreProperties>
</file>