
<file path=[Content_Types].xml><?xml version="1.0" encoding="utf-8"?>
<Types xmlns="http://schemas.openxmlformats.org/package/2006/content-types">
  <Default Extension="mp3" ContentType="audio/unknown"/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6121400" cy="4608513"/>
  <p:notesSz cx="6858000" cy="9144000"/>
  <p:defaultTextStyle>
    <a:defPPr>
      <a:defRPr lang="es-AR"/>
    </a:defPPr>
    <a:lvl1pPr marL="0" algn="l" defTabSz="61264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306323" algn="l" defTabSz="61264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612646" algn="l" defTabSz="61264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918971" algn="l" defTabSz="61264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225293" algn="l" defTabSz="61264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1531618" algn="l" defTabSz="61264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1837942" algn="l" defTabSz="61264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2144265" algn="l" defTabSz="61264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2450589" algn="l" defTabSz="61264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73" autoAdjust="0"/>
    <p:restoredTop sz="94662" autoAdjust="0"/>
  </p:normalViewPr>
  <p:slideViewPr>
    <p:cSldViewPr>
      <p:cViewPr>
        <p:scale>
          <a:sx n="58" d="100"/>
          <a:sy n="58" d="100"/>
        </p:scale>
        <p:origin x="-1422" y="-750"/>
      </p:cViewPr>
      <p:guideLst>
        <p:guide orient="horz" pos="1452"/>
        <p:guide pos="192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AED776-A74B-4308-9455-E508C1158E2B}" type="datetimeFigureOut">
              <a:rPr lang="es-AR" smtClean="0"/>
              <a:t>26/11/2024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52525" y="685800"/>
            <a:ext cx="45529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09324B-86D1-49DC-90C9-33B9CE4A26E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26614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1094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05474" algn="l" defTabSz="81094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10946" algn="l" defTabSz="81094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216420" algn="l" defTabSz="81094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621892" algn="l" defTabSz="81094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027366" algn="l" defTabSz="81094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32839" algn="l" defTabSz="81094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38312" algn="l" defTabSz="81094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43785" algn="l" defTabSz="81094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52525" y="685800"/>
            <a:ext cx="455295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9324B-86D1-49DC-90C9-33B9CE4A26E3}" type="slidenum">
              <a:rPr lang="es-AR" smtClean="0"/>
              <a:t>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10502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59109" y="1431634"/>
            <a:ext cx="5203189" cy="98784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918213" y="2611491"/>
            <a:ext cx="4284980" cy="117773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6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12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8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25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31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37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4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50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4B6FB-018A-4318-A4A5-E293CD6C4794}" type="datetimeFigureOut">
              <a:rPr lang="es-AR" smtClean="0"/>
              <a:t>26/11/2024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E0D3-FC35-4915-9E57-A2B8695D8BB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67305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4B6FB-018A-4318-A4A5-E293CD6C4794}" type="datetimeFigureOut">
              <a:rPr lang="es-AR" smtClean="0"/>
              <a:t>26/11/2024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E0D3-FC35-4915-9E57-A2B8695D8BB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0746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4438019" y="184558"/>
            <a:ext cx="1377314" cy="393217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306074" y="184558"/>
            <a:ext cx="4029921" cy="393217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4B6FB-018A-4318-A4A5-E293CD6C4794}" type="datetimeFigureOut">
              <a:rPr lang="es-AR" smtClean="0"/>
              <a:t>26/11/2024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E0D3-FC35-4915-9E57-A2B8695D8BB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87442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4B6FB-018A-4318-A4A5-E293CD6C4794}" type="datetimeFigureOut">
              <a:rPr lang="es-AR" smtClean="0"/>
              <a:t>26/11/2024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E0D3-FC35-4915-9E57-A2B8695D8BB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87206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3552" y="2961403"/>
            <a:ext cx="5203189" cy="915301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83552" y="1953290"/>
            <a:ext cx="5203189" cy="1008111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632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2pPr>
            <a:lvl3pPr marL="61264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18971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4pPr>
            <a:lvl5pPr marL="1225293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5pPr>
            <a:lvl6pPr marL="1531618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6pPr>
            <a:lvl7pPr marL="1837942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7pPr>
            <a:lvl8pPr marL="214426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8pPr>
            <a:lvl9pPr marL="2450589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4B6FB-018A-4318-A4A5-E293CD6C4794}" type="datetimeFigureOut">
              <a:rPr lang="es-AR" smtClean="0"/>
              <a:t>26/11/2024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E0D3-FC35-4915-9E57-A2B8695D8BB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41160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306072" y="1075321"/>
            <a:ext cx="2703618" cy="304140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3111714" y="1075321"/>
            <a:ext cx="2703618" cy="304140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4B6FB-018A-4318-A4A5-E293CD6C4794}" type="datetimeFigureOut">
              <a:rPr lang="es-AR" smtClean="0"/>
              <a:t>26/11/2024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E0D3-FC35-4915-9E57-A2B8695D8BB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49523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06074" y="1031587"/>
            <a:ext cx="2704682" cy="42991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6323" indent="0">
              <a:buNone/>
              <a:defRPr sz="1300" b="1"/>
            </a:lvl2pPr>
            <a:lvl3pPr marL="612646" indent="0">
              <a:buNone/>
              <a:defRPr sz="1300" b="1"/>
            </a:lvl3pPr>
            <a:lvl4pPr marL="918971" indent="0">
              <a:buNone/>
              <a:defRPr sz="1100" b="1"/>
            </a:lvl4pPr>
            <a:lvl5pPr marL="1225293" indent="0">
              <a:buNone/>
              <a:defRPr sz="1100" b="1"/>
            </a:lvl5pPr>
            <a:lvl6pPr marL="1531618" indent="0">
              <a:buNone/>
              <a:defRPr sz="1100" b="1"/>
            </a:lvl6pPr>
            <a:lvl7pPr marL="1837942" indent="0">
              <a:buNone/>
              <a:defRPr sz="1100" b="1"/>
            </a:lvl7pPr>
            <a:lvl8pPr marL="2144265" indent="0">
              <a:buNone/>
              <a:defRPr sz="1100" b="1"/>
            </a:lvl8pPr>
            <a:lvl9pPr marL="2450589" indent="0">
              <a:buNone/>
              <a:defRPr sz="11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306074" y="1461498"/>
            <a:ext cx="2704682" cy="2655230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3109590" y="1031587"/>
            <a:ext cx="2705744" cy="42991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6323" indent="0">
              <a:buNone/>
              <a:defRPr sz="1300" b="1"/>
            </a:lvl2pPr>
            <a:lvl3pPr marL="612646" indent="0">
              <a:buNone/>
              <a:defRPr sz="1300" b="1"/>
            </a:lvl3pPr>
            <a:lvl4pPr marL="918971" indent="0">
              <a:buNone/>
              <a:defRPr sz="1100" b="1"/>
            </a:lvl4pPr>
            <a:lvl5pPr marL="1225293" indent="0">
              <a:buNone/>
              <a:defRPr sz="1100" b="1"/>
            </a:lvl5pPr>
            <a:lvl6pPr marL="1531618" indent="0">
              <a:buNone/>
              <a:defRPr sz="1100" b="1"/>
            </a:lvl6pPr>
            <a:lvl7pPr marL="1837942" indent="0">
              <a:buNone/>
              <a:defRPr sz="1100" b="1"/>
            </a:lvl7pPr>
            <a:lvl8pPr marL="2144265" indent="0">
              <a:buNone/>
              <a:defRPr sz="1100" b="1"/>
            </a:lvl8pPr>
            <a:lvl9pPr marL="2450589" indent="0">
              <a:buNone/>
              <a:defRPr sz="11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3109590" y="1461498"/>
            <a:ext cx="2705744" cy="2655230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4B6FB-018A-4318-A4A5-E293CD6C4794}" type="datetimeFigureOut">
              <a:rPr lang="es-AR" smtClean="0"/>
              <a:t>26/11/2024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E0D3-FC35-4915-9E57-A2B8695D8BB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7544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4B6FB-018A-4318-A4A5-E293CD6C4794}" type="datetimeFigureOut">
              <a:rPr lang="es-AR" smtClean="0"/>
              <a:t>26/11/2024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E0D3-FC35-4915-9E57-A2B8695D8BB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02350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4B6FB-018A-4318-A4A5-E293CD6C4794}" type="datetimeFigureOut">
              <a:rPr lang="es-AR" smtClean="0"/>
              <a:t>26/11/2024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E0D3-FC35-4915-9E57-A2B8695D8BB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15909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6078" y="183491"/>
            <a:ext cx="2013898" cy="780887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393299" y="183493"/>
            <a:ext cx="3422032" cy="393323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06078" y="964379"/>
            <a:ext cx="2013898" cy="3152350"/>
          </a:xfrm>
        </p:spPr>
        <p:txBody>
          <a:bodyPr/>
          <a:lstStyle>
            <a:lvl1pPr marL="0" indent="0">
              <a:buNone/>
              <a:defRPr sz="1000"/>
            </a:lvl1pPr>
            <a:lvl2pPr marL="306323" indent="0">
              <a:buNone/>
              <a:defRPr sz="800"/>
            </a:lvl2pPr>
            <a:lvl3pPr marL="612646" indent="0">
              <a:buNone/>
              <a:defRPr sz="700"/>
            </a:lvl3pPr>
            <a:lvl4pPr marL="918971" indent="0">
              <a:buNone/>
              <a:defRPr sz="600"/>
            </a:lvl4pPr>
            <a:lvl5pPr marL="1225293" indent="0">
              <a:buNone/>
              <a:defRPr sz="600"/>
            </a:lvl5pPr>
            <a:lvl6pPr marL="1531618" indent="0">
              <a:buNone/>
              <a:defRPr sz="600"/>
            </a:lvl6pPr>
            <a:lvl7pPr marL="1837942" indent="0">
              <a:buNone/>
              <a:defRPr sz="600"/>
            </a:lvl7pPr>
            <a:lvl8pPr marL="2144265" indent="0">
              <a:buNone/>
              <a:defRPr sz="600"/>
            </a:lvl8pPr>
            <a:lvl9pPr marL="2450589" indent="0">
              <a:buNone/>
              <a:defRPr sz="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4B6FB-018A-4318-A4A5-E293CD6C4794}" type="datetimeFigureOut">
              <a:rPr lang="es-AR" smtClean="0"/>
              <a:t>26/11/2024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E0D3-FC35-4915-9E57-A2B8695D8BB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05277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99838" y="3225964"/>
            <a:ext cx="3672840" cy="380843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199838" y="411779"/>
            <a:ext cx="3672840" cy="2765108"/>
          </a:xfrm>
        </p:spPr>
        <p:txBody>
          <a:bodyPr/>
          <a:lstStyle>
            <a:lvl1pPr marL="0" indent="0">
              <a:buNone/>
              <a:defRPr sz="2100"/>
            </a:lvl1pPr>
            <a:lvl2pPr marL="306323" indent="0">
              <a:buNone/>
              <a:defRPr sz="1800"/>
            </a:lvl2pPr>
            <a:lvl3pPr marL="612646" indent="0">
              <a:buNone/>
              <a:defRPr sz="1600"/>
            </a:lvl3pPr>
            <a:lvl4pPr marL="918971" indent="0">
              <a:buNone/>
              <a:defRPr sz="1300"/>
            </a:lvl4pPr>
            <a:lvl5pPr marL="1225293" indent="0">
              <a:buNone/>
              <a:defRPr sz="1300"/>
            </a:lvl5pPr>
            <a:lvl6pPr marL="1531618" indent="0">
              <a:buNone/>
              <a:defRPr sz="1300"/>
            </a:lvl6pPr>
            <a:lvl7pPr marL="1837942" indent="0">
              <a:buNone/>
              <a:defRPr sz="1300"/>
            </a:lvl7pPr>
            <a:lvl8pPr marL="2144265" indent="0">
              <a:buNone/>
              <a:defRPr sz="1300"/>
            </a:lvl8pPr>
            <a:lvl9pPr marL="2450589" indent="0">
              <a:buNone/>
              <a:defRPr sz="13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99838" y="3606806"/>
            <a:ext cx="3672840" cy="540860"/>
          </a:xfrm>
        </p:spPr>
        <p:txBody>
          <a:bodyPr/>
          <a:lstStyle>
            <a:lvl1pPr marL="0" indent="0">
              <a:buNone/>
              <a:defRPr sz="1000"/>
            </a:lvl1pPr>
            <a:lvl2pPr marL="306323" indent="0">
              <a:buNone/>
              <a:defRPr sz="800"/>
            </a:lvl2pPr>
            <a:lvl3pPr marL="612646" indent="0">
              <a:buNone/>
              <a:defRPr sz="700"/>
            </a:lvl3pPr>
            <a:lvl4pPr marL="918971" indent="0">
              <a:buNone/>
              <a:defRPr sz="600"/>
            </a:lvl4pPr>
            <a:lvl5pPr marL="1225293" indent="0">
              <a:buNone/>
              <a:defRPr sz="600"/>
            </a:lvl5pPr>
            <a:lvl6pPr marL="1531618" indent="0">
              <a:buNone/>
              <a:defRPr sz="600"/>
            </a:lvl6pPr>
            <a:lvl7pPr marL="1837942" indent="0">
              <a:buNone/>
              <a:defRPr sz="600"/>
            </a:lvl7pPr>
            <a:lvl8pPr marL="2144265" indent="0">
              <a:buNone/>
              <a:defRPr sz="600"/>
            </a:lvl8pPr>
            <a:lvl9pPr marL="2450589" indent="0">
              <a:buNone/>
              <a:defRPr sz="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4B6FB-018A-4318-A4A5-E293CD6C4794}" type="datetimeFigureOut">
              <a:rPr lang="es-AR" smtClean="0"/>
              <a:t>26/11/2024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E0D3-FC35-4915-9E57-A2B8695D8BB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21880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306072" y="184558"/>
            <a:ext cx="5509260" cy="768085"/>
          </a:xfrm>
          <a:prstGeom prst="rect">
            <a:avLst/>
          </a:prstGeom>
        </p:spPr>
        <p:txBody>
          <a:bodyPr vert="horz" lIns="61264" tIns="30633" rIns="61264" bIns="30633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06072" y="1075321"/>
            <a:ext cx="5509260" cy="3041406"/>
          </a:xfrm>
          <a:prstGeom prst="rect">
            <a:avLst/>
          </a:prstGeom>
        </p:spPr>
        <p:txBody>
          <a:bodyPr vert="horz" lIns="61264" tIns="30633" rIns="61264" bIns="30633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306072" y="4271413"/>
            <a:ext cx="1428326" cy="245361"/>
          </a:xfrm>
          <a:prstGeom prst="rect">
            <a:avLst/>
          </a:prstGeom>
        </p:spPr>
        <p:txBody>
          <a:bodyPr vert="horz" lIns="61264" tIns="30633" rIns="61264" bIns="30633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4B6FB-018A-4318-A4A5-E293CD6C4794}" type="datetimeFigureOut">
              <a:rPr lang="es-AR" smtClean="0"/>
              <a:t>26/11/2024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091483" y="4271413"/>
            <a:ext cx="1938443" cy="245361"/>
          </a:xfrm>
          <a:prstGeom prst="rect">
            <a:avLst/>
          </a:prstGeom>
        </p:spPr>
        <p:txBody>
          <a:bodyPr vert="horz" lIns="61264" tIns="30633" rIns="61264" bIns="30633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4387008" y="4271413"/>
            <a:ext cx="1428326" cy="245361"/>
          </a:xfrm>
          <a:prstGeom prst="rect">
            <a:avLst/>
          </a:prstGeom>
        </p:spPr>
        <p:txBody>
          <a:bodyPr vert="horz" lIns="61264" tIns="30633" rIns="61264" bIns="30633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E0D3-FC35-4915-9E57-A2B8695D8BB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348222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12646" rtl="0" eaLnBrk="1" latinLnBrk="0" hangingPunct="1"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9744" indent="-229744" algn="l" defTabSz="612646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7776" indent="-191452" algn="l" defTabSz="612646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65809" indent="-153160" algn="l" defTabSz="612646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72132" indent="-153160" algn="l" defTabSz="612646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8455" indent="-153160" algn="l" defTabSz="612646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84779" indent="-153160" algn="l" defTabSz="612646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91102" indent="-153160" algn="l" defTabSz="612646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97426" indent="-153160" algn="l" defTabSz="612646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603751" indent="-153160" algn="l" defTabSz="612646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61264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06323" algn="l" defTabSz="61264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12646" algn="l" defTabSz="61264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18971" algn="l" defTabSz="61264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25293" algn="l" defTabSz="61264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531618" algn="l" defTabSz="61264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837942" algn="l" defTabSz="61264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144265" algn="l" defTabSz="61264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450589" algn="l" defTabSz="61264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jpeg"/><Relationship Id="rId18" Type="http://schemas.openxmlformats.org/officeDocument/2006/relationships/image" Target="../media/image12.jpeg"/><Relationship Id="rId26" Type="http://schemas.openxmlformats.org/officeDocument/2006/relationships/image" Target="../media/image20.jfif"/><Relationship Id="rId39" Type="http://schemas.openxmlformats.org/officeDocument/2006/relationships/image" Target="../media/image33.png"/><Relationship Id="rId3" Type="http://schemas.microsoft.com/office/2007/relationships/media" Target="../media/media2.mp3"/><Relationship Id="rId21" Type="http://schemas.openxmlformats.org/officeDocument/2006/relationships/image" Target="../media/image15.png"/><Relationship Id="rId34" Type="http://schemas.openxmlformats.org/officeDocument/2006/relationships/image" Target="../media/image28.jfif"/><Relationship Id="rId7" Type="http://schemas.openxmlformats.org/officeDocument/2006/relationships/image" Target="../media/image1.jfif"/><Relationship Id="rId12" Type="http://schemas.openxmlformats.org/officeDocument/2006/relationships/image" Target="../media/image6.jpg"/><Relationship Id="rId17" Type="http://schemas.openxmlformats.org/officeDocument/2006/relationships/image" Target="../media/image11.jpeg"/><Relationship Id="rId25" Type="http://schemas.openxmlformats.org/officeDocument/2006/relationships/image" Target="../media/image19.jpeg"/><Relationship Id="rId33" Type="http://schemas.openxmlformats.org/officeDocument/2006/relationships/image" Target="../media/image27.gif"/><Relationship Id="rId38" Type="http://schemas.openxmlformats.org/officeDocument/2006/relationships/image" Target="../media/image32.png"/><Relationship Id="rId2" Type="http://schemas.openxmlformats.org/officeDocument/2006/relationships/audio" Target="../media/media1.mp3"/><Relationship Id="rId16" Type="http://schemas.openxmlformats.org/officeDocument/2006/relationships/image" Target="../media/image10.jpeg"/><Relationship Id="rId20" Type="http://schemas.openxmlformats.org/officeDocument/2006/relationships/image" Target="../media/image14.png"/><Relationship Id="rId29" Type="http://schemas.openxmlformats.org/officeDocument/2006/relationships/image" Target="../media/image23.jfif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5.jfif"/><Relationship Id="rId24" Type="http://schemas.openxmlformats.org/officeDocument/2006/relationships/image" Target="../media/image18.jpg"/><Relationship Id="rId32" Type="http://schemas.openxmlformats.org/officeDocument/2006/relationships/image" Target="../media/image26.jpg"/><Relationship Id="rId37" Type="http://schemas.openxmlformats.org/officeDocument/2006/relationships/image" Target="../media/image31.jp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9.jpeg"/><Relationship Id="rId23" Type="http://schemas.openxmlformats.org/officeDocument/2006/relationships/image" Target="../media/image17.jpg"/><Relationship Id="rId28" Type="http://schemas.openxmlformats.org/officeDocument/2006/relationships/image" Target="../media/image22.jfif"/><Relationship Id="rId36" Type="http://schemas.openxmlformats.org/officeDocument/2006/relationships/image" Target="../media/image30.jfif"/><Relationship Id="rId10" Type="http://schemas.openxmlformats.org/officeDocument/2006/relationships/image" Target="../media/image4.jfif"/><Relationship Id="rId19" Type="http://schemas.openxmlformats.org/officeDocument/2006/relationships/image" Target="../media/image13.gif"/><Relationship Id="rId31" Type="http://schemas.openxmlformats.org/officeDocument/2006/relationships/image" Target="../media/image25.jfif"/><Relationship Id="rId4" Type="http://schemas.openxmlformats.org/officeDocument/2006/relationships/audio" Target="../media/media2.mp3"/><Relationship Id="rId9" Type="http://schemas.openxmlformats.org/officeDocument/2006/relationships/image" Target="../media/image3.jpg"/><Relationship Id="rId14" Type="http://schemas.openxmlformats.org/officeDocument/2006/relationships/image" Target="../media/image8.jfif"/><Relationship Id="rId22" Type="http://schemas.openxmlformats.org/officeDocument/2006/relationships/image" Target="../media/image16.gif"/><Relationship Id="rId27" Type="http://schemas.openxmlformats.org/officeDocument/2006/relationships/image" Target="../media/image21.jfif"/><Relationship Id="rId30" Type="http://schemas.openxmlformats.org/officeDocument/2006/relationships/image" Target="../media/image24.jfif"/><Relationship Id="rId35" Type="http://schemas.openxmlformats.org/officeDocument/2006/relationships/image" Target="../media/image29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" y="2"/>
            <a:ext cx="6121400" cy="4608513"/>
          </a:xfrm>
          <a:prstGeom prst="rect">
            <a:avLst/>
          </a:prstGeom>
        </p:spPr>
      </p:pic>
      <p:sp>
        <p:nvSpPr>
          <p:cNvPr id="5" name="4 Título"/>
          <p:cNvSpPr>
            <a:spLocks noGrp="1"/>
          </p:cNvSpPr>
          <p:nvPr>
            <p:ph type="ctrTitle"/>
          </p:nvPr>
        </p:nvSpPr>
        <p:spPr>
          <a:xfrm>
            <a:off x="361203" y="2"/>
            <a:ext cx="5543616" cy="1820369"/>
          </a:xfrm>
        </p:spPr>
        <p:txBody>
          <a:bodyPr>
            <a:normAutofit/>
          </a:bodyPr>
          <a:lstStyle/>
          <a:p>
            <a:r>
              <a:rPr lang="es-MX" sz="4800" b="1" dirty="0">
                <a:solidFill>
                  <a:schemeClr val="bg1"/>
                </a:solidFill>
              </a:rPr>
              <a:t>Talleres De Minería </a:t>
            </a:r>
            <a:endParaRPr lang="es-AR" sz="48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685" y="3266127"/>
            <a:ext cx="1205133" cy="1209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120181" y="1578429"/>
            <a:ext cx="4338480" cy="1554581"/>
          </a:xfrm>
          <a:prstGeom prst="rect">
            <a:avLst/>
          </a:prstGeom>
          <a:noFill/>
        </p:spPr>
        <p:txBody>
          <a:bodyPr wrap="square" lIns="61264" tIns="30633" rIns="61264" bIns="30633" rtlCol="0">
            <a:spAutoFit/>
          </a:bodyPr>
          <a:lstStyle/>
          <a:p>
            <a:r>
              <a:rPr lang="es-MX" sz="2100" dirty="0">
                <a:solidFill>
                  <a:schemeClr val="bg1"/>
                </a:solidFill>
              </a:rPr>
              <a:t>Curso: 1*A </a:t>
            </a:r>
          </a:p>
          <a:p>
            <a:r>
              <a:rPr lang="es-MX" sz="2100" dirty="0">
                <a:solidFill>
                  <a:schemeClr val="bg1"/>
                </a:solidFill>
              </a:rPr>
              <a:t>Alumno/a: </a:t>
            </a:r>
            <a:r>
              <a:rPr lang="es-MX" sz="2100" dirty="0" err="1">
                <a:solidFill>
                  <a:schemeClr val="bg1"/>
                </a:solidFill>
              </a:rPr>
              <a:t>Antonella</a:t>
            </a:r>
            <a:r>
              <a:rPr lang="es-MX" sz="2100" dirty="0">
                <a:solidFill>
                  <a:schemeClr val="bg1"/>
                </a:solidFill>
              </a:rPr>
              <a:t>  Galván</a:t>
            </a:r>
          </a:p>
          <a:p>
            <a:r>
              <a:rPr lang="es-MX" sz="2100" dirty="0">
                <a:solidFill>
                  <a:schemeClr val="bg1"/>
                </a:solidFill>
              </a:rPr>
              <a:t>Profesor/a: Andrea Gómez</a:t>
            </a:r>
          </a:p>
          <a:p>
            <a:r>
              <a:rPr lang="es-MX" sz="2100" dirty="0">
                <a:solidFill>
                  <a:schemeClr val="bg1"/>
                </a:solidFill>
              </a:rPr>
              <a:t>Año:2024 </a:t>
            </a:r>
          </a:p>
          <a:p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73" y="-11130"/>
            <a:ext cx="6155178" cy="4608513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1308455" y="126766"/>
            <a:ext cx="3505207" cy="428906"/>
          </a:xfrm>
          <a:prstGeom prst="rect">
            <a:avLst/>
          </a:prstGeom>
          <a:noFill/>
        </p:spPr>
        <p:txBody>
          <a:bodyPr wrap="none" lIns="43760" tIns="21879" rIns="43760" bIns="21879">
            <a:spAutoFit/>
          </a:bodyPr>
          <a:lstStyle/>
          <a:p>
            <a:pPr algn="ctr"/>
            <a:r>
              <a:rPr lang="es-ES" sz="2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Herramientas Universales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120176" y="990850"/>
            <a:ext cx="3364650" cy="351962"/>
          </a:xfrm>
          <a:prstGeom prst="rect">
            <a:avLst/>
          </a:prstGeom>
          <a:noFill/>
        </p:spPr>
        <p:txBody>
          <a:bodyPr wrap="square" lIns="43760" tIns="21879" rIns="43760" bIns="21879" rtlCol="0">
            <a:spAutoFit/>
          </a:bodyPr>
          <a:lstStyle/>
          <a:p>
            <a:r>
              <a:rPr lang="es-MX" sz="2000" b="1" dirty="0">
                <a:solidFill>
                  <a:schemeClr val="bg1"/>
                </a:solidFill>
              </a:rPr>
              <a:t>Profesor: </a:t>
            </a:r>
            <a:r>
              <a:rPr lang="es-MX" sz="2000" b="1" dirty="0" err="1">
                <a:solidFill>
                  <a:schemeClr val="bg1"/>
                </a:solidFill>
              </a:rPr>
              <a:t>Mathias</a:t>
            </a:r>
            <a:r>
              <a:rPr lang="es-MX" sz="2000" b="1" dirty="0">
                <a:solidFill>
                  <a:schemeClr val="bg1"/>
                </a:solidFill>
              </a:rPr>
              <a:t> Ariza</a:t>
            </a:r>
            <a:endParaRPr lang="es-AR" sz="2000" b="1" dirty="0">
              <a:solidFill>
                <a:schemeClr val="bg1"/>
              </a:solidFill>
            </a:endParaRPr>
          </a:p>
        </p:txBody>
      </p:sp>
      <p:pic>
        <p:nvPicPr>
          <p:cNvPr id="13" name="12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74" y="5"/>
            <a:ext cx="6155532" cy="4597378"/>
          </a:xfrm>
          <a:prstGeom prst="rect">
            <a:avLst/>
          </a:prstGeom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75" y="2"/>
            <a:ext cx="6155176" cy="4597381"/>
          </a:xfrm>
          <a:prstGeom prst="rect">
            <a:avLst/>
          </a:prstGeom>
        </p:spPr>
      </p:pic>
      <p:pic>
        <p:nvPicPr>
          <p:cNvPr id="22" name="21 Imagen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75" y="-45759"/>
            <a:ext cx="6155176" cy="4709312"/>
          </a:xfrm>
          <a:prstGeom prst="rect">
            <a:avLst/>
          </a:prstGeom>
        </p:spPr>
      </p:pic>
      <p:pic>
        <p:nvPicPr>
          <p:cNvPr id="18" name="17 Image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343" y="-25974"/>
            <a:ext cx="6402102" cy="4778815"/>
          </a:xfrm>
          <a:prstGeom prst="rect">
            <a:avLst/>
          </a:prstGeom>
        </p:spPr>
      </p:pic>
      <p:pic>
        <p:nvPicPr>
          <p:cNvPr id="24" name="23 Imagen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343" y="5"/>
            <a:ext cx="6402102" cy="4809137"/>
          </a:xfrm>
          <a:prstGeom prst="rect">
            <a:avLst/>
          </a:prstGeom>
        </p:spPr>
      </p:pic>
      <p:pic>
        <p:nvPicPr>
          <p:cNvPr id="1025" name="1024 Imagen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794" y="-45758"/>
            <a:ext cx="6418552" cy="4860777"/>
          </a:xfrm>
          <a:prstGeom prst="rect">
            <a:avLst/>
          </a:prstGeom>
        </p:spPr>
      </p:pic>
      <p:pic>
        <p:nvPicPr>
          <p:cNvPr id="1028" name="1027 Imagen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794" y="-112638"/>
            <a:ext cx="6418196" cy="5039885"/>
          </a:xfrm>
          <a:prstGeom prst="rect">
            <a:avLst/>
          </a:prstGeom>
        </p:spPr>
      </p:pic>
      <p:pic>
        <p:nvPicPr>
          <p:cNvPr id="1036" name="1035 Imagen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439" y="-125288"/>
            <a:ext cx="6482232" cy="5052534"/>
          </a:xfrm>
          <a:prstGeom prst="rect">
            <a:avLst/>
          </a:prstGeom>
        </p:spPr>
      </p:pic>
      <p:pic>
        <p:nvPicPr>
          <p:cNvPr id="3075" name="3074 Imagen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826" y="-112638"/>
            <a:ext cx="6519767" cy="5039885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96763" y="1952186"/>
            <a:ext cx="5839775" cy="2344044"/>
          </a:xfrm>
          <a:prstGeom prst="rect">
            <a:avLst/>
          </a:prstGeom>
          <a:noFill/>
        </p:spPr>
        <p:txBody>
          <a:bodyPr wrap="square" lIns="81094" tIns="40547" rIns="81094" bIns="40547" rtlCol="0">
            <a:spAutoFit/>
          </a:bodyPr>
          <a:lstStyle/>
          <a:p>
            <a:r>
              <a:rPr lang="es-MX" sz="2100" dirty="0">
                <a:solidFill>
                  <a:srgbClr val="00B050"/>
                </a:solidFill>
              </a:rPr>
              <a:t>En el taller de herramientas universales aprendemos a utilizar herramientas manuales( martillos , cintas métricas, sierras, </a:t>
            </a:r>
            <a:r>
              <a:rPr lang="es-MX" sz="2100" dirty="0" err="1">
                <a:solidFill>
                  <a:srgbClr val="00B050"/>
                </a:solidFill>
              </a:rPr>
              <a:t>etc</a:t>
            </a:r>
            <a:r>
              <a:rPr lang="es-MX" sz="2100" dirty="0">
                <a:solidFill>
                  <a:srgbClr val="00B050"/>
                </a:solidFill>
              </a:rPr>
              <a:t>),  la función que cumple cada una de ellas, sus normas de seguridad , los tipos de herramientas , etc. Llevando lo aprendido a cabo elaboramos una estantería y un cuadro de madera. </a:t>
            </a:r>
          </a:p>
        </p:txBody>
      </p:sp>
      <p:pic>
        <p:nvPicPr>
          <p:cNvPr id="16" name="15 Imagen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684" y="104398"/>
            <a:ext cx="1293252" cy="1207925"/>
          </a:xfrm>
          <a:prstGeom prst="rect">
            <a:avLst/>
          </a:prstGeom>
        </p:spPr>
      </p:pic>
      <p:pic>
        <p:nvPicPr>
          <p:cNvPr id="20" name="19 Imagen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580" y="-121424"/>
            <a:ext cx="6576713" cy="5048669"/>
          </a:xfrm>
          <a:prstGeom prst="rect">
            <a:avLst/>
          </a:prstGeom>
        </p:spPr>
      </p:pic>
      <p:sp>
        <p:nvSpPr>
          <p:cNvPr id="25" name="24 CuadroTexto"/>
          <p:cNvSpPr txBox="1"/>
          <p:nvPr/>
        </p:nvSpPr>
        <p:spPr>
          <a:xfrm>
            <a:off x="811912" y="2830970"/>
            <a:ext cx="5092905" cy="281941"/>
          </a:xfrm>
          <a:prstGeom prst="rect">
            <a:avLst/>
          </a:prstGeom>
          <a:noFill/>
        </p:spPr>
        <p:txBody>
          <a:bodyPr wrap="square" lIns="81094" tIns="40547" rIns="81094" bIns="40547" rtlCol="0">
            <a:spAutoFit/>
          </a:bodyPr>
          <a:lstStyle/>
          <a:p>
            <a:endParaRPr lang="es-A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9" y="1697265"/>
            <a:ext cx="5949257" cy="29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468056" y="-70268"/>
            <a:ext cx="4311574" cy="820550"/>
          </a:xfrm>
          <a:prstGeom prst="rect">
            <a:avLst/>
          </a:prstGeom>
          <a:noFill/>
        </p:spPr>
        <p:txBody>
          <a:bodyPr wrap="none" lIns="81094" tIns="40547" rIns="81094" bIns="40547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800" b="1" spc="44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ELECTRICIDAD 1</a:t>
            </a:r>
          </a:p>
        </p:txBody>
      </p:sp>
      <p:sp>
        <p:nvSpPr>
          <p:cNvPr id="27" name="26 CuadroTexto"/>
          <p:cNvSpPr txBox="1"/>
          <p:nvPr/>
        </p:nvSpPr>
        <p:spPr>
          <a:xfrm flipH="1">
            <a:off x="164307" y="1129406"/>
            <a:ext cx="2474316" cy="358885"/>
          </a:xfrm>
          <a:prstGeom prst="rect">
            <a:avLst/>
          </a:prstGeom>
          <a:noFill/>
        </p:spPr>
        <p:txBody>
          <a:bodyPr wrap="square" lIns="81094" tIns="40547" rIns="81094" bIns="40547" rtlCol="0">
            <a:spAutoFit/>
          </a:bodyPr>
          <a:lstStyle/>
          <a:p>
            <a:r>
              <a:rPr lang="es-MX" sz="1800" dirty="0">
                <a:solidFill>
                  <a:srgbClr val="FF0000"/>
                </a:solidFill>
              </a:rPr>
              <a:t>Profesor: Roberto Mas</a:t>
            </a:r>
            <a:endParaRPr lang="es-AR" sz="1800" dirty="0">
              <a:solidFill>
                <a:srgbClr val="FF0000"/>
              </a:solidFill>
            </a:endParaRPr>
          </a:p>
        </p:txBody>
      </p:sp>
      <p:pic>
        <p:nvPicPr>
          <p:cNvPr id="1024" name="1023 Imagen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909" y="665851"/>
            <a:ext cx="2397623" cy="1182348"/>
          </a:xfrm>
          <a:prstGeom prst="rect">
            <a:avLst/>
          </a:prstGeom>
        </p:spPr>
      </p:pic>
      <p:pic>
        <p:nvPicPr>
          <p:cNvPr id="1031" name="1030 Imagen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004" y="-128583"/>
            <a:ext cx="6592972" cy="5048669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027" y="-163288"/>
            <a:ext cx="6694157" cy="5090533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881" y="-163287"/>
            <a:ext cx="6695013" cy="5083372"/>
          </a:xfrm>
          <a:prstGeom prst="rect">
            <a:avLst/>
          </a:prstGeom>
        </p:spPr>
      </p:pic>
      <p:pic>
        <p:nvPicPr>
          <p:cNvPr id="19" name="18 Imagen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4586" y="-144710"/>
            <a:ext cx="6906360" cy="5090533"/>
          </a:xfrm>
          <a:prstGeom prst="rect">
            <a:avLst/>
          </a:prstGeom>
        </p:spPr>
      </p:pic>
      <p:pic>
        <p:nvPicPr>
          <p:cNvPr id="28" name="27 Imagen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4586" y="-163288"/>
            <a:ext cx="6906360" cy="5109110"/>
          </a:xfrm>
          <a:prstGeom prst="rect">
            <a:avLst/>
          </a:prstGeom>
        </p:spPr>
      </p:pic>
      <p:pic>
        <p:nvPicPr>
          <p:cNvPr id="29" name="28 Imagen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699" y="-134705"/>
            <a:ext cx="7012115" cy="5054790"/>
          </a:xfrm>
          <a:prstGeom prst="rect">
            <a:avLst/>
          </a:prstGeom>
        </p:spPr>
      </p:pic>
      <p:pic>
        <p:nvPicPr>
          <p:cNvPr id="1037" name="1036 Imagen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4586" y="-148933"/>
            <a:ext cx="7049890" cy="5131172"/>
          </a:xfrm>
          <a:prstGeom prst="rect">
            <a:avLst/>
          </a:prstGeom>
        </p:spPr>
      </p:pic>
      <p:pic>
        <p:nvPicPr>
          <p:cNvPr id="1044" name="1043 Imagen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5532" y="-163286"/>
            <a:ext cx="7040836" cy="5145527"/>
          </a:xfrm>
          <a:prstGeom prst="rect">
            <a:avLst/>
          </a:prstGeom>
        </p:spPr>
      </p:pic>
      <p:pic>
        <p:nvPicPr>
          <p:cNvPr id="1046" name="1045 Imagen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34" y="-148913"/>
            <a:ext cx="7027838" cy="5083372"/>
          </a:xfrm>
          <a:prstGeom prst="rect">
            <a:avLst/>
          </a:prstGeom>
        </p:spPr>
      </p:pic>
      <p:pic>
        <p:nvPicPr>
          <p:cNvPr id="1047" name="1046 Imagen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699" y="-163287"/>
            <a:ext cx="7083063" cy="5274651"/>
          </a:xfrm>
          <a:prstGeom prst="rect">
            <a:avLst/>
          </a:prstGeom>
        </p:spPr>
      </p:pic>
      <p:sp>
        <p:nvSpPr>
          <p:cNvPr id="1048" name="1047 Rectángulo"/>
          <p:cNvSpPr/>
          <p:nvPr/>
        </p:nvSpPr>
        <p:spPr>
          <a:xfrm>
            <a:off x="-959514" y="-45758"/>
            <a:ext cx="7556216" cy="1559213"/>
          </a:xfrm>
          <a:prstGeom prst="rect">
            <a:avLst/>
          </a:prstGeom>
          <a:noFill/>
        </p:spPr>
        <p:txBody>
          <a:bodyPr wrap="square" lIns="81094" tIns="40547" rIns="81094" bIns="40547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LABORATORIO DE </a:t>
            </a:r>
            <a:r>
              <a:rPr lang="es-ES" sz="48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INFORMáTICA</a:t>
            </a:r>
            <a:r>
              <a:rPr lang="es-ES" sz="4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</a:p>
        </p:txBody>
      </p:sp>
      <p:sp>
        <p:nvSpPr>
          <p:cNvPr id="1052" name="1051 CuadroTexto"/>
          <p:cNvSpPr txBox="1"/>
          <p:nvPr/>
        </p:nvSpPr>
        <p:spPr>
          <a:xfrm>
            <a:off x="230969" y="1371736"/>
            <a:ext cx="5268778" cy="466607"/>
          </a:xfrm>
          <a:prstGeom prst="rect">
            <a:avLst/>
          </a:prstGeom>
          <a:noFill/>
        </p:spPr>
        <p:txBody>
          <a:bodyPr wrap="square" lIns="81094" tIns="40547" rIns="81094" bIns="40547" rtlCol="0">
            <a:spAutoFit/>
          </a:bodyPr>
          <a:lstStyle/>
          <a:p>
            <a:r>
              <a:rPr lang="es-MX" sz="2500" dirty="0" smtClean="0">
                <a:solidFill>
                  <a:srgbClr val="FF0000"/>
                </a:solidFill>
              </a:rPr>
              <a:t>Profesora: </a:t>
            </a:r>
            <a:r>
              <a:rPr lang="es-MX" sz="2500" dirty="0">
                <a:solidFill>
                  <a:srgbClr val="FF0000"/>
                </a:solidFill>
              </a:rPr>
              <a:t>Andrea Gómez </a:t>
            </a:r>
            <a:endParaRPr lang="es-AR" sz="2500" dirty="0">
              <a:solidFill>
                <a:srgbClr val="FF0000"/>
              </a:solidFill>
            </a:endParaRPr>
          </a:p>
        </p:txBody>
      </p:sp>
      <p:sp>
        <p:nvSpPr>
          <p:cNvPr id="1053" name="1052 CuadroTexto"/>
          <p:cNvSpPr txBox="1"/>
          <p:nvPr/>
        </p:nvSpPr>
        <p:spPr>
          <a:xfrm>
            <a:off x="2289420" y="3173482"/>
            <a:ext cx="163836" cy="281941"/>
          </a:xfrm>
          <a:prstGeom prst="rect">
            <a:avLst/>
          </a:prstGeom>
          <a:noFill/>
        </p:spPr>
        <p:txBody>
          <a:bodyPr wrap="none" lIns="81094" tIns="40547" rIns="81094" bIns="40547" rtlCol="0">
            <a:spAutoFit/>
          </a:bodyPr>
          <a:lstStyle/>
          <a:p>
            <a:endParaRPr lang="es-AR" dirty="0"/>
          </a:p>
        </p:txBody>
      </p:sp>
      <p:sp>
        <p:nvSpPr>
          <p:cNvPr id="1054" name="1053 CuadroTexto"/>
          <p:cNvSpPr txBox="1"/>
          <p:nvPr/>
        </p:nvSpPr>
        <p:spPr>
          <a:xfrm>
            <a:off x="120180" y="1888622"/>
            <a:ext cx="6151594" cy="2774931"/>
          </a:xfrm>
          <a:prstGeom prst="rect">
            <a:avLst/>
          </a:prstGeom>
          <a:noFill/>
        </p:spPr>
        <p:txBody>
          <a:bodyPr wrap="square" lIns="81094" tIns="40547" rIns="81094" bIns="40547" rtlCol="0">
            <a:spAutoFit/>
          </a:bodyPr>
          <a:lstStyle/>
          <a:p>
            <a:r>
              <a:rPr lang="es-MX" sz="2500" dirty="0">
                <a:solidFill>
                  <a:srgbClr val="FF0000"/>
                </a:solidFill>
              </a:rPr>
              <a:t>En este taller aprendemos a utilizar programas como PowerPoint y </a:t>
            </a:r>
            <a:r>
              <a:rPr lang="es-MX" sz="2500" dirty="0" err="1">
                <a:solidFill>
                  <a:srgbClr val="FF0000"/>
                </a:solidFill>
              </a:rPr>
              <a:t>Canva</a:t>
            </a:r>
            <a:r>
              <a:rPr lang="es-MX" sz="2500" dirty="0">
                <a:solidFill>
                  <a:srgbClr val="FF0000"/>
                </a:solidFill>
              </a:rPr>
              <a:t>. En el programa PowerPoint aprendimos a realizar una presentación con diapositivas (agregando animaciones y transiciones , </a:t>
            </a:r>
            <a:r>
              <a:rPr lang="es-MX" sz="2500" dirty="0" err="1">
                <a:solidFill>
                  <a:srgbClr val="FF0000"/>
                </a:solidFill>
              </a:rPr>
              <a:t>etc</a:t>
            </a:r>
            <a:r>
              <a:rPr lang="es-MX" sz="2500" dirty="0">
                <a:solidFill>
                  <a:srgbClr val="FF0000"/>
                </a:solidFill>
              </a:rPr>
              <a:t>). En el programa de </a:t>
            </a:r>
            <a:r>
              <a:rPr lang="es-MX" sz="2500" dirty="0" err="1">
                <a:solidFill>
                  <a:srgbClr val="FF0000"/>
                </a:solidFill>
              </a:rPr>
              <a:t>Canva</a:t>
            </a:r>
            <a:r>
              <a:rPr lang="es-MX" sz="2500" dirty="0">
                <a:solidFill>
                  <a:srgbClr val="FF0000"/>
                </a:solidFill>
              </a:rPr>
              <a:t> realizamos un cartel para nuestro cuarto.    </a:t>
            </a:r>
            <a:endParaRPr lang="es-AR" sz="2500" dirty="0">
              <a:solidFill>
                <a:srgbClr val="FF0000"/>
              </a:solidFill>
            </a:endParaRPr>
          </a:p>
        </p:txBody>
      </p:sp>
      <p:pic>
        <p:nvPicPr>
          <p:cNvPr id="1055" name="1054 Imagen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503" y="871083"/>
            <a:ext cx="1674544" cy="882480"/>
          </a:xfrm>
          <a:prstGeom prst="rect">
            <a:avLst/>
          </a:prstGeom>
        </p:spPr>
      </p:pic>
      <p:pic>
        <p:nvPicPr>
          <p:cNvPr id="3073" name="3072 Imagen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699" y="-221172"/>
            <a:ext cx="7162805" cy="5332536"/>
          </a:xfrm>
          <a:prstGeom prst="rect">
            <a:avLst/>
          </a:prstGeom>
        </p:spPr>
      </p:pic>
      <p:pic>
        <p:nvPicPr>
          <p:cNvPr id="3074" name="3073 Imagen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34" y="-202956"/>
            <a:ext cx="7240577" cy="5531142"/>
          </a:xfrm>
          <a:prstGeom prst="rect">
            <a:avLst/>
          </a:prstGeom>
        </p:spPr>
      </p:pic>
      <p:pic>
        <p:nvPicPr>
          <p:cNvPr id="3078" name="3077 Imagen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699" y="-266327"/>
            <a:ext cx="7268742" cy="5557531"/>
          </a:xfrm>
          <a:prstGeom prst="rect">
            <a:avLst/>
          </a:prstGeom>
        </p:spPr>
      </p:pic>
      <p:pic>
        <p:nvPicPr>
          <p:cNvPr id="3082" name="3081 Imagen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35" y="-239348"/>
            <a:ext cx="7240577" cy="5530552"/>
          </a:xfrm>
          <a:prstGeom prst="rect">
            <a:avLst/>
          </a:prstGeom>
        </p:spPr>
      </p:pic>
      <p:pic>
        <p:nvPicPr>
          <p:cNvPr id="3086" name="Y2meta.app - Música SUMMER Alegre para Trabajar en Oficinas, Tiendas, Cafés _ Música SUMMER En Inglés 2020 #40 (128 kbp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1500"/>
                </p14:media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2795601" y="2024843"/>
            <a:ext cx="528823" cy="557376"/>
          </a:xfrm>
          <a:prstGeom prst="rect">
            <a:avLst/>
          </a:prstGeom>
        </p:spPr>
      </p:pic>
      <p:pic>
        <p:nvPicPr>
          <p:cNvPr id="3087" name="Piano Emotional - Low Quality Preview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fade in="25500"/>
                </p14:media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2795601" y="2024843"/>
            <a:ext cx="528823" cy="557376"/>
          </a:xfrm>
          <a:prstGeom prst="rect">
            <a:avLst/>
          </a:prstGeom>
        </p:spPr>
      </p:pic>
      <p:sp>
        <p:nvSpPr>
          <p:cNvPr id="3089" name="3088 Rectángulo"/>
          <p:cNvSpPr/>
          <p:nvPr/>
        </p:nvSpPr>
        <p:spPr>
          <a:xfrm>
            <a:off x="301012" y="492185"/>
            <a:ext cx="4941490" cy="820550"/>
          </a:xfrm>
          <a:prstGeom prst="rect">
            <a:avLst/>
          </a:prstGeom>
          <a:noFill/>
        </p:spPr>
        <p:txBody>
          <a:bodyPr wrap="none" lIns="81094" tIns="40547" rIns="81094" bIns="40547">
            <a:spAutoFit/>
          </a:bodyPr>
          <a:lstStyle/>
          <a:p>
            <a:pPr algn="ctr"/>
            <a:r>
              <a:rPr lang="es-ES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GRACIAS POR VER </a:t>
            </a:r>
          </a:p>
        </p:txBody>
      </p:sp>
    </p:spTree>
    <p:extLst>
      <p:ext uri="{BB962C8B-B14F-4D97-AF65-F5344CB8AC3E}">
        <p14:creationId xmlns:p14="http://schemas.microsoft.com/office/powerpoint/2010/main" val="390679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557" fill="hold"/>
                                        <p:tgtEl>
                                          <p:spTgt spid="30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41211 0.01195 L 0.41211 -0.0601 " pathEditMode="relative" rAng="0" ptsTypes="AA">
                                      <p:cBhvr>
                                        <p:cTn id="14" dur="12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9"/>
                                    </p:animMotion>
                                    <p:animRot by="1500000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8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8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animScale>
                                      <p:cBhvr>
                                        <p:cTn id="37" dur="997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11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nodeType="withEffect">
                                  <p:stCondLst>
                                    <p:cond delay="14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nodeType="withEffect">
                                  <p:stCondLst>
                                    <p:cond delay="18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206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ntr" presetSubtype="16" fill="hold" nodeType="withEffect">
                                  <p:stCondLst>
                                    <p:cond delay="22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5" presetClass="entr" presetSubtype="0" fill="hold" nodeType="withEffect">
                                  <p:stCondLst>
                                    <p:cond delay="247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271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1" presetClass="entr" presetSubtype="0" fill="hold" nodeType="withEffect">
                                  <p:stCondLst>
                                    <p:cond delay="29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2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6" presetClass="entr" presetSubtype="0" fill="hold" grpId="0" nodeType="withEffect">
                                  <p:stCondLst>
                                    <p:cond delay="316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ntr" presetSubtype="0" fill="hold" grpId="0" nodeType="withEffect">
                                  <p:stCondLst>
                                    <p:cond delay="338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61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8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88" tmFilter="0, 0; 0.125,0.2665; 0.25,0.4; 0.375,0.465; 0.5,0.5;  0.625,0.535; 0.75,0.6; 0.875,0.7335; 1,1">
                                          <p:stCondLst>
                                            <p:cond delay="58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" tmFilter="0, 0; 0.125,0.2665; 0.25,0.4; 0.375,0.465; 0.5,0.5;  0.625,0.535; 0.75,0.6; 0.875,0.7335; 1,1">
                                          <p:stCondLst>
                                            <p:cond delay="117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" tmFilter="0, 0; 0.125,0.2665; 0.25,0.4; 0.375,0.465; 0.5,0.5;  0.625,0.535; 0.75,0.6; 0.875,0.7335; 1,1">
                                          <p:stCondLst>
                                            <p:cond delay="17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1">
                                          <p:stCondLst>
                                            <p:cond delay="57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1" decel="50000">
                                          <p:stCondLst>
                                            <p:cond delay="59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1">
                                          <p:stCondLst>
                                            <p:cond delay="116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1" decel="50000">
                                          <p:stCondLst>
                                            <p:cond delay="118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1">
                                          <p:stCondLst>
                                            <p:cond delay="17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1" decel="50000">
                                          <p:stCondLst>
                                            <p:cond delay="17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1">
                                          <p:stCondLst>
                                            <p:cond delay="17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1" decel="50000">
                                          <p:stCondLst>
                                            <p:cond delay="17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338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6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nodeType="withEffect">
                                  <p:stCondLst>
                                    <p:cond delay="36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59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59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59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fill="hold" nodeType="withEffect">
                                  <p:stCondLst>
                                    <p:cond delay="526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175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175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4" fill="hold" nodeType="withEffect">
                                  <p:stCondLst>
                                    <p:cond delay="551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1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1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31" presetClass="entr" presetSubtype="0" fill="hold" nodeType="withEffect">
                                  <p:stCondLst>
                                    <p:cond delay="574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2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2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45" presetClass="entr" presetSubtype="0" fill="hold" nodeType="withEffect">
                                  <p:stCondLst>
                                    <p:cond delay="603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2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2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6" presetClass="entr" presetSubtype="16" fill="hold" nodeType="withEffect">
                                  <p:stCondLst>
                                    <p:cond delay="634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nodeType="withEffect">
                                  <p:stCondLst>
                                    <p:cond delay="655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18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6" presetClass="entr" presetSubtype="0" fill="hold" nodeType="withEffect">
                                  <p:stCondLst>
                                    <p:cond delay="682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2" presetClass="entr" presetSubtype="4" fill="hold" nodeType="withEffect">
                                  <p:stCondLst>
                                    <p:cond delay="706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17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17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53" presetClass="entr" presetSubtype="16" fill="hold" nodeType="withEffect">
                                  <p:stCondLst>
                                    <p:cond delay="729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7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7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17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53" presetClass="entr" presetSubtype="16" fill="hold" nodeType="withEffect">
                                  <p:stCondLst>
                                    <p:cond delay="748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20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0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20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778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nodeType="withEffect">
                                  <p:stCondLst>
                                    <p:cond delay="786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796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21" presetClass="entr" presetSubtype="1" fill="hold" grpId="0" nodeType="withEffect">
                                  <p:stCondLst>
                                    <p:cond delay="811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7" dur="91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1" presetClass="entr" presetSubtype="1" fill="hold" nodeType="withEffect">
                                  <p:stCondLst>
                                    <p:cond delay="911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0" dur="16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2" presetClass="entr" presetSubtype="4" fill="hold" nodeType="withEffect">
                                  <p:stCondLst>
                                    <p:cond delay="932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175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175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31" presetClass="entr" presetSubtype="0" fill="hold" nodeType="withEffect">
                                  <p:stCondLst>
                                    <p:cond delay="953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6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6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6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6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6" presetClass="entr" presetSubtype="21" fill="hold" nodeType="withEffect">
                                  <p:stCondLst>
                                    <p:cond delay="971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3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" presetClass="entr" presetSubtype="0" fill="hold" grpId="0" nodeType="withEffect">
                                  <p:stCondLst>
                                    <p:cond delay="999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6"/>
                </p:tgtEl>
              </p:cMediaNode>
            </p:audio>
            <p:audio>
              <p:cMediaNode vol="73585" showWhenStopped="0">
                <p:cTn id="2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7"/>
                </p:tgtEl>
              </p:cMediaNode>
            </p:audio>
          </p:childTnLst>
        </p:cTn>
      </p:par>
    </p:tnLst>
    <p:bldLst>
      <p:bldP spid="5" grpId="0"/>
      <p:bldP spid="6" grpId="0"/>
      <p:bldP spid="2" grpId="0"/>
      <p:bldP spid="26" grpId="0"/>
      <p:bldP spid="27" grpId="0"/>
      <p:bldP spid="1048" grpId="0"/>
      <p:bldP spid="1052" grpId="0"/>
      <p:bldP spid="1054" grpId="0"/>
      <p:bldP spid="3089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</TotalTime>
  <Words>137</Words>
  <Application>Microsoft Office PowerPoint</Application>
  <PresentationFormat>Personalizado</PresentationFormat>
  <Paragraphs>15</Paragraphs>
  <Slides>1</Slides>
  <Notes>1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2" baseType="lpstr">
      <vt:lpstr>Tema de Office</vt:lpstr>
      <vt:lpstr>Talleres De Minería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Secundaria</dc:creator>
  <cp:lastModifiedBy>Secundaria</cp:lastModifiedBy>
  <cp:revision>73</cp:revision>
  <dcterms:created xsi:type="dcterms:W3CDTF">2024-11-05T18:41:56Z</dcterms:created>
  <dcterms:modified xsi:type="dcterms:W3CDTF">2024-11-26T18:51:14Z</dcterms:modified>
</cp:coreProperties>
</file>