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44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7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0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8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E7CBD4-A148-4BA5-A567-559E74ACFC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F84E22-018B-47B4-807C-F14475546D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-315884"/>
            <a:ext cx="9570719" cy="3640975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El tiempo frente a una pantalla y los efectos negativos de este en adultos y niños</a:t>
            </a:r>
            <a:br>
              <a:rPr lang="es-MX" b="1" dirty="0"/>
            </a:b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53" y="3182793"/>
            <a:ext cx="8018390" cy="32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59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Los niños deben limitar el tiempo frente a las pantallas de 1 a 2 </a:t>
            </a:r>
            <a:r>
              <a:rPr lang="es-MX" b="1" dirty="0" err="1" smtClean="0"/>
              <a:t>hs</a:t>
            </a:r>
            <a:r>
              <a:rPr lang="es-MX" b="1" dirty="0" smtClean="0"/>
              <a:t>.</a:t>
            </a:r>
            <a:endParaRPr lang="en-US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589" y="2390920"/>
            <a:ext cx="522385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03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Para evitar el uso excesivo de pantalla, se puede fomentar otras actividades y no permitir pantallas en las habitaciones.</a:t>
            </a:r>
            <a:endParaRPr lang="en-U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582" y="2141538"/>
            <a:ext cx="6167860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9268" y="2540000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900" b="1" dirty="0" smtClean="0"/>
              <a:t>Para alejarse de las pantallas:</a:t>
            </a:r>
            <a:br>
              <a:rPr lang="es-MX" sz="4900" b="1" dirty="0" smtClean="0"/>
            </a:br>
            <a:r>
              <a:rPr lang="es-MX" sz="4900" dirty="0" smtClean="0"/>
              <a:t/>
            </a:r>
            <a:br>
              <a:rPr lang="es-MX" sz="4900" dirty="0" smtClean="0"/>
            </a:br>
            <a:r>
              <a:rPr lang="es-MX" dirty="0" smtClean="0"/>
              <a:t>- tratar de usar las pantallas para aprender y menos videos.</a:t>
            </a:r>
            <a:br>
              <a:rPr lang="es-MX" dirty="0" smtClean="0"/>
            </a:br>
            <a:r>
              <a:rPr lang="es-MX" dirty="0" smtClean="0"/>
              <a:t>-limitar el tiempo que usamos el celular y la televisión</a:t>
            </a:r>
            <a:br>
              <a:rPr lang="es-MX" dirty="0" smtClean="0"/>
            </a:br>
            <a:r>
              <a:rPr lang="es-MX" dirty="0" smtClean="0"/>
              <a:t>-tratar de hacer las cosas al aire libre, como las tareas de la escuela, leer libros.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2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28</TotalTime>
  <Words>59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El tiempo frente a una pantalla y los efectos negativos de este en adultos y niños </vt:lpstr>
      <vt:lpstr>Los niños deben limitar el tiempo frente a las pantallas de 1 a 2 hs.</vt:lpstr>
      <vt:lpstr>Para evitar el uso excesivo de pantalla, se puede fomentar otras actividades y no permitir pantallas en las habitaciones.</vt:lpstr>
      <vt:lpstr>Para alejarse de las pantallas:  - tratar de usar las pantallas para aprender y menos videos. -limitar el tiempo que usamos el celular y la televisión -tratar de hacer las cosas al aire libre, como las tareas de la escuela, leer libros.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tiempo frente a una pantalla y los efectos negativos de este en adultos y niños</dc:title>
  <dc:creator>Usuario</dc:creator>
  <cp:lastModifiedBy>Usuario</cp:lastModifiedBy>
  <cp:revision>4</cp:revision>
  <dcterms:created xsi:type="dcterms:W3CDTF">2024-11-26T22:09:27Z</dcterms:created>
  <dcterms:modified xsi:type="dcterms:W3CDTF">2024-11-26T22:38:01Z</dcterms:modified>
</cp:coreProperties>
</file>