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69D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828" y="-8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7A316-75A2-4C82-91EB-DCB6E7D82B82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A42AE-4869-410D-8C64-A46CCF152CB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05170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A42AE-4869-410D-8C64-A46CCF152CB7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7251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4ACB-7699-4010-8832-12C6EFAB57CD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82101-2F63-408D-A1B9-A0A4F725A78B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4ACB-7699-4010-8832-12C6EFAB57CD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82101-2F63-408D-A1B9-A0A4F725A78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4ACB-7699-4010-8832-12C6EFAB57CD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82101-2F63-408D-A1B9-A0A4F725A78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4ACB-7699-4010-8832-12C6EFAB57CD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82101-2F63-408D-A1B9-A0A4F725A78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4ACB-7699-4010-8832-12C6EFAB57CD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5782101-2F63-408D-A1B9-A0A4F725A78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4ACB-7699-4010-8832-12C6EFAB57CD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82101-2F63-408D-A1B9-A0A4F725A78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4ACB-7699-4010-8832-12C6EFAB57CD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82101-2F63-408D-A1B9-A0A4F725A78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4ACB-7699-4010-8832-12C6EFAB57CD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82101-2F63-408D-A1B9-A0A4F725A78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4ACB-7699-4010-8832-12C6EFAB57CD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82101-2F63-408D-A1B9-A0A4F725A78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4ACB-7699-4010-8832-12C6EFAB57CD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82101-2F63-408D-A1B9-A0A4F725A78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s-E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Haga clic en el icono para agregar una imagen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4ACB-7699-4010-8832-12C6EFAB57CD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82101-2F63-408D-A1B9-A0A4F725A78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7534ACB-7699-4010-8832-12C6EFAB57CD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5782101-2F63-408D-A1B9-A0A4F725A78B}" type="slidenum">
              <a:rPr lang="es-AR" smtClean="0"/>
              <a:t>‹Nº›</a:t>
            </a:fld>
            <a:endParaRPr lang="es-A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18" Type="http://schemas.openxmlformats.org/officeDocument/2006/relationships/image" Target="../media/image15.jf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12" Type="http://schemas.openxmlformats.org/officeDocument/2006/relationships/image" Target="../media/image9.png"/><Relationship Id="rId17" Type="http://schemas.openxmlformats.org/officeDocument/2006/relationships/image" Target="../media/image14.jfif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547665" y="453914"/>
            <a:ext cx="6480720" cy="3623158"/>
          </a:xfrm>
        </p:spPr>
        <p:txBody>
          <a:bodyPr>
            <a:normAutofit fontScale="90000"/>
          </a:bodyPr>
          <a:lstStyle/>
          <a:p>
            <a:r>
              <a:rPr lang="es-MX" sz="4000" dirty="0" smtClean="0">
                <a:latin typeface="Algerian" pitchFamily="82" charset="0"/>
              </a:rPr>
              <a:t> </a:t>
            </a:r>
            <a:r>
              <a:rPr lang="es-MX" sz="3600" dirty="0">
                <a:latin typeface="Algerian" pitchFamily="82" charset="0"/>
              </a:rPr>
              <a:t>Talleres </a:t>
            </a:r>
            <a:r>
              <a:rPr lang="es-MX" sz="3600" dirty="0" smtClean="0">
                <a:latin typeface="Algerian" pitchFamily="82" charset="0"/>
              </a:rPr>
              <a:t>de minería</a:t>
            </a:r>
            <a:br>
              <a:rPr lang="es-MX" sz="3600" dirty="0" smtClean="0">
                <a:latin typeface="Algerian" pitchFamily="82" charset="0"/>
              </a:rPr>
            </a:br>
            <a:r>
              <a:rPr lang="es-MX" sz="4000" dirty="0" smtClean="0">
                <a:latin typeface="Algerian" pitchFamily="82" charset="0"/>
              </a:rPr>
              <a:t/>
            </a:r>
            <a:br>
              <a:rPr lang="es-MX" sz="4000" dirty="0" smtClean="0">
                <a:latin typeface="Algerian" pitchFamily="82" charset="0"/>
              </a:rPr>
            </a:br>
            <a:r>
              <a:rPr lang="es-MX" sz="2800" dirty="0" smtClean="0">
                <a:solidFill>
                  <a:srgbClr val="7030A0"/>
                </a:solidFill>
                <a:latin typeface="Algerian" pitchFamily="82" charset="0"/>
              </a:rPr>
              <a:t>alumna: Brisa Trigo.</a:t>
            </a:r>
            <a:br>
              <a:rPr lang="es-MX" sz="2800" dirty="0" smtClean="0">
                <a:solidFill>
                  <a:srgbClr val="7030A0"/>
                </a:solidFill>
                <a:latin typeface="Algerian" pitchFamily="82" charset="0"/>
              </a:rPr>
            </a:br>
            <a:r>
              <a:rPr lang="es-MX" sz="2800" dirty="0" smtClean="0">
                <a:solidFill>
                  <a:srgbClr val="7030A0"/>
                </a:solidFill>
                <a:latin typeface="Algerian" pitchFamily="82" charset="0"/>
              </a:rPr>
              <a:t>Profe: Andrea Gómez.      </a:t>
            </a:r>
            <a:br>
              <a:rPr lang="es-MX" sz="2800" dirty="0" smtClean="0">
                <a:solidFill>
                  <a:srgbClr val="7030A0"/>
                </a:solidFill>
                <a:latin typeface="Algerian" pitchFamily="82" charset="0"/>
              </a:rPr>
            </a:br>
            <a:r>
              <a:rPr lang="es-MX" sz="2800" dirty="0" smtClean="0">
                <a:solidFill>
                  <a:srgbClr val="7030A0"/>
                </a:solidFill>
                <a:latin typeface="Algerian" pitchFamily="82" charset="0"/>
              </a:rPr>
              <a:t>Curso:1 a</a:t>
            </a:r>
            <a:br>
              <a:rPr lang="es-MX" sz="2800" dirty="0" smtClean="0">
                <a:solidFill>
                  <a:srgbClr val="7030A0"/>
                </a:solidFill>
                <a:latin typeface="Algerian" pitchFamily="82" charset="0"/>
              </a:rPr>
            </a:br>
            <a:r>
              <a:rPr lang="es-MX" sz="2800" dirty="0" smtClean="0">
                <a:solidFill>
                  <a:srgbClr val="7030A0"/>
                </a:solidFill>
                <a:latin typeface="Algerian" pitchFamily="82" charset="0"/>
              </a:rPr>
              <a:t>taller laboratorio de informática.</a:t>
            </a:r>
            <a:r>
              <a:rPr lang="es-MX" sz="3600" dirty="0" smtClean="0">
                <a:solidFill>
                  <a:srgbClr val="7030A0"/>
                </a:solidFill>
                <a:latin typeface="Algerian" pitchFamily="82" charset="0"/>
              </a:rPr>
              <a:t/>
            </a:r>
            <a:br>
              <a:rPr lang="es-MX" sz="3600" dirty="0" smtClean="0">
                <a:solidFill>
                  <a:srgbClr val="7030A0"/>
                </a:solidFill>
                <a:latin typeface="Algerian" pitchFamily="82" charset="0"/>
              </a:rPr>
            </a:br>
            <a:endParaRPr lang="es-AR" sz="4000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31"/>
            <a:ext cx="1364746" cy="136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D:\Users\Secundario\Downloads\audio para trabajo practico_files\informatic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9412"/>
            <a:ext cx="2808312" cy="234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Secundario\Downloads\audio para trabajo practico_files\tumblr_mpnl1sslpi1r2kb4qo1_500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42" y="4512278"/>
            <a:ext cx="2378662" cy="191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:\Users\Secundario\Downloads\audio para trabajo practico_files\herramientas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13256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903223" y="4114746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electricidad</a:t>
            </a:r>
            <a:endParaRPr lang="es-A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" y="-2404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903223" y="620687"/>
            <a:ext cx="4395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chemeClr val="bg2">
                    <a:lumMod val="50000"/>
                  </a:schemeClr>
                </a:solidFill>
              </a:rPr>
              <a:t>En este taller trabajamos con la computadora y realizamos</a:t>
            </a:r>
          </a:p>
          <a:p>
            <a:r>
              <a:rPr lang="es-MX" sz="2000" dirty="0" smtClean="0">
                <a:solidFill>
                  <a:schemeClr val="bg2">
                    <a:lumMod val="50000"/>
                  </a:schemeClr>
                </a:solidFill>
              </a:rPr>
              <a:t>Diferentes tipos de trabajos prácticos y trabajamos usando internet.</a:t>
            </a:r>
            <a:endParaRPr lang="es-AR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6" y="1145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1161992" y="1633630"/>
            <a:ext cx="5282216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Laboratorio de </a:t>
            </a:r>
          </a:p>
          <a:p>
            <a:pPr algn="ctr"/>
            <a:r>
              <a:rPr lang="es-ES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Informática</a:t>
            </a:r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algn="ctr"/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402"/>
            <a:ext cx="9150350" cy="696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1998221" y="2967335"/>
            <a:ext cx="5147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ELECTICIDAD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83452" y="3943730"/>
            <a:ext cx="52096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endParaRPr lang="es-E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364747" y="0"/>
            <a:ext cx="56166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Profe: Roberto Mas</a:t>
            </a:r>
            <a:endParaRPr lang="es-A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81" y="-62363"/>
            <a:ext cx="9132887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5508606" y="3812661"/>
            <a:ext cx="360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FF0000"/>
                </a:solidFill>
              </a:rPr>
              <a:t>En este taller trabajábamos creando empalmes como por ejemplo cola de rata, empalme de antena con nudo doble, </a:t>
            </a:r>
            <a:r>
              <a:rPr lang="es-MX" dirty="0" err="1" smtClean="0">
                <a:solidFill>
                  <a:srgbClr val="FF0000"/>
                </a:solidFill>
              </a:rPr>
              <a:t>wester</a:t>
            </a:r>
            <a:r>
              <a:rPr lang="es-MX" dirty="0" smtClean="0">
                <a:solidFill>
                  <a:srgbClr val="FF0000"/>
                </a:solidFill>
              </a:rPr>
              <a:t> corto etc.</a:t>
            </a:r>
          </a:p>
          <a:p>
            <a:r>
              <a:rPr lang="es-MX" dirty="0" smtClean="0">
                <a:solidFill>
                  <a:srgbClr val="FF0000"/>
                </a:solidFill>
              </a:rPr>
              <a:t>También aprendimos a soldar los empalmes y hicimos un tablero con empalmes diferentes logramos hacer circuitos como paralelo en serie y mixto</a:t>
            </a:r>
            <a:r>
              <a:rPr lang="es-MX" dirty="0" smtClean="0"/>
              <a:t>.</a:t>
            </a:r>
            <a:endParaRPr lang="es-AR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" y="-51593"/>
            <a:ext cx="9163050" cy="702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39" y="-70643"/>
            <a:ext cx="9150350" cy="704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1067853" y="4380807"/>
            <a:ext cx="641183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Herramientas Universales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6444208" y="1440633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Profe: Matías Ariza</a:t>
            </a:r>
            <a:r>
              <a:rPr lang="es-MX" dirty="0" smtClean="0"/>
              <a:t>.</a:t>
            </a:r>
            <a:endParaRPr lang="es-AR" dirty="0"/>
          </a:p>
        </p:txBody>
      </p:sp>
      <p:pic>
        <p:nvPicPr>
          <p:cNvPr id="10" name="Y2meta.app - Música De Fondo Para Videos Y Presentaciones Corporativas I Deeper por e-soundtrax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93498" y="-187932"/>
            <a:ext cx="609600" cy="6096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12" y="-115677"/>
            <a:ext cx="9162042" cy="705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4" descr="Imágenes de Pantalla Negra Lisa - Descarga gratuita en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7" name="AutoShape 6" descr="Imágenes de Pantalla Negra Lisa - Descarga gratuita en Freepi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035" name="1034 CuadroTexto"/>
          <p:cNvSpPr txBox="1"/>
          <p:nvPr/>
        </p:nvSpPr>
        <p:spPr>
          <a:xfrm>
            <a:off x="460375" y="48030"/>
            <a:ext cx="8142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pic>
        <p:nvPicPr>
          <p:cNvPr id="1043" name="1042 Imagen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2453895"/>
            <a:ext cx="3165816" cy="4221088"/>
          </a:xfrm>
          <a:prstGeom prst="rect">
            <a:avLst/>
          </a:prstGeom>
        </p:spPr>
      </p:pic>
      <p:pic>
        <p:nvPicPr>
          <p:cNvPr id="1045" name="1044 Image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871" y="2333619"/>
            <a:ext cx="3280273" cy="4373697"/>
          </a:xfrm>
          <a:prstGeom prst="rect">
            <a:avLst/>
          </a:prstGeom>
        </p:spPr>
      </p:pic>
      <p:sp>
        <p:nvSpPr>
          <p:cNvPr id="1046" name="1045 CuadroTexto"/>
          <p:cNvSpPr txBox="1"/>
          <p:nvPr/>
        </p:nvSpPr>
        <p:spPr>
          <a:xfrm>
            <a:off x="483452" y="232696"/>
            <a:ext cx="7547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En este taller realizamos una repisa y un cuadro aprendimos a cortar la madera a martillar a clavar ,aprendimos cosas sobre el taller conocimos diferentes herramientas y las aprendimos a usar  con ayuda del profesor el cuadro lo realizamos con los tres talleres.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530" y="-37603"/>
            <a:ext cx="9220960" cy="712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93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9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4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18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22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22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26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8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26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8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34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4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34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37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37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40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6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 nodePh="1">
                                  <p:stCondLst>
                                    <p:cond delay="4020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40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6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40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6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40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6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46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9" grpId="0"/>
      <p:bldP spid="13" grpId="0"/>
      <p:bldP spid="15" grpId="0"/>
      <p:bldP spid="22" grpId="0"/>
      <p:bldP spid="19" grpId="0"/>
      <p:bldP spid="23" grpId="0"/>
      <p:bldP spid="1035" grpId="0"/>
      <p:bldP spid="104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értice">
  <a:themeElements>
    <a:clrScheme name="Vért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Vért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Vé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759</TotalTime>
  <Words>134</Words>
  <Application>Microsoft Office PowerPoint</Application>
  <PresentationFormat>Presentación en pantalla (4:3)</PresentationFormat>
  <Paragraphs>15</Paragraphs>
  <Slides>1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Vértice</vt:lpstr>
      <vt:lpstr> Talleres de minería  alumna: Brisa Trigo. Profe: Andrea Gómez.       Curso:1 a taller laboratorio de informática.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y la minería.</dc:title>
  <dc:creator>Secundario</dc:creator>
  <cp:lastModifiedBy>Secundario</cp:lastModifiedBy>
  <cp:revision>84</cp:revision>
  <dcterms:created xsi:type="dcterms:W3CDTF">2024-11-07T17:50:47Z</dcterms:created>
  <dcterms:modified xsi:type="dcterms:W3CDTF">2024-12-02T20:29:06Z</dcterms:modified>
</cp:coreProperties>
</file>