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jpeg"/>
  <Override PartName="/ppt/media/image16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89702-26B7-4A40-BE73-C160CD23634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A4082-A187-4B1F-AA49-D43F18D47A3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572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A4082-A187-4B1F-AA49-D43F18D47A3B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423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21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027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2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373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47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437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053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823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839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113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946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7733C-29DA-4CA7-9B74-E7C6202675EF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B7B5F-6C97-4CBA-B31A-4D7EB985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60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jpg"/><Relationship Id="rId26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jp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jfif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2.jfif"/><Relationship Id="rId20" Type="http://schemas.openxmlformats.org/officeDocument/2006/relationships/image" Target="../media/image16.jp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jpg"/><Relationship Id="rId15" Type="http://schemas.openxmlformats.org/officeDocument/2006/relationships/image" Target="../media/image11.jfif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Relationship Id="rId22" Type="http://schemas.openxmlformats.org/officeDocument/2006/relationships/image" Target="../media/image18.png"/><Relationship Id="rId27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/>
          <a:lstStyle/>
          <a:p>
            <a:r>
              <a:rPr lang="es-MX" dirty="0" smtClean="0"/>
              <a:t> 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0" y="0"/>
            <a:ext cx="9144000" cy="7162832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200751" y="536160"/>
            <a:ext cx="669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MX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Talleres de </a:t>
            </a:r>
            <a:r>
              <a:rPr lang="es-MX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mineria</a:t>
            </a:r>
            <a:r>
              <a:rPr lang="es-MX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s-A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5537" y="1916832"/>
            <a:ext cx="415071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 y a: </a:t>
            </a:r>
            <a:r>
              <a:rPr lang="es-MX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</a:t>
            </a:r>
            <a:r>
              <a:rPr lang="es-MX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oe</a:t>
            </a:r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MX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es-MX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erez</a:t>
            </a:r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curso: 1ª </a:t>
            </a:r>
          </a:p>
          <a:p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Año: 2024</a:t>
            </a:r>
          </a:p>
          <a:p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Profesor: Andrea </a:t>
            </a:r>
            <a:r>
              <a:rPr lang="es-MX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Gomez</a:t>
            </a:r>
            <a:r>
              <a:rPr lang="es-MX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s-A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45832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29696"/>
            <a:ext cx="9264844" cy="742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65917" y="536160"/>
            <a:ext cx="7370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Taller de electricidad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9512" y="1958087"/>
            <a:ext cx="5814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¿Qué es el taller de Electricidad</a:t>
            </a:r>
            <a:r>
              <a:rPr lang="es-MX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82981" y="2765808"/>
            <a:ext cx="52434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 este taller se realiza diferentes tareas, relacionadas al estudio de la energía eléctrica, su transformación, aprovechamiento, manejo y cuidados con la misma.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9168" y="6211669"/>
            <a:ext cx="634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Profesor: Roberto Mas</a:t>
            </a:r>
            <a:endParaRPr lang="es-A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45" y="29696"/>
            <a:ext cx="9518290" cy="75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6" y="0"/>
            <a:ext cx="9951841" cy="757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87" y="-60325"/>
            <a:ext cx="9885288" cy="760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3" y="-60325"/>
            <a:ext cx="9797158" cy="763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15" y="-35213"/>
            <a:ext cx="9920715" cy="745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87" y="29695"/>
            <a:ext cx="9849860" cy="74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85265" y="260648"/>
            <a:ext cx="90507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Taller de Herramientas Universales</a:t>
            </a:r>
            <a:endParaRPr lang="es-E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-1153842" y="1459490"/>
            <a:ext cx="11400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</a:t>
            </a:r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Qué hacemos en un taller de herramientas universales? </a:t>
            </a:r>
            <a:endParaRPr lang="es-E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5264" y="2481306"/>
            <a:ext cx="7706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Lo que hacemos y aprendemos es usar correctamente las herramientas tanto como clavar y sus cuidados, se aprende a clavar, 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</a:t>
            </a: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artillar, cortar, etc… gracias a este taller sabemos mas sobre los nombres, sus usos y cuidados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9512" y="6211669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latin typeface="Arial Rounded MT Bold" pitchFamily="34" charset="0"/>
              </a:rPr>
              <a:t>Profesor: </a:t>
            </a:r>
            <a:r>
              <a:rPr lang="es-MX" sz="4400" dirty="0" err="1" smtClean="0">
                <a:latin typeface="Arial Rounded MT Bold" pitchFamily="34" charset="0"/>
              </a:rPr>
              <a:t>Mathias</a:t>
            </a:r>
            <a:r>
              <a:rPr lang="es-MX" sz="4400" dirty="0" smtClean="0">
                <a:latin typeface="Arial Rounded MT Bold" pitchFamily="34" charset="0"/>
              </a:rPr>
              <a:t> Ariza</a:t>
            </a:r>
            <a:endParaRPr lang="es-AR" sz="4400" dirty="0">
              <a:latin typeface="Arial Rounded MT Bold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30" y="29696"/>
            <a:ext cx="9460530" cy="7133136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6" y="0"/>
            <a:ext cx="9550338" cy="7162832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5" y="0"/>
            <a:ext cx="9167995" cy="6858000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9109082" cy="6858000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" y="-35213"/>
            <a:ext cx="9144000" cy="6981245"/>
          </a:xfrm>
          <a:prstGeom prst="rect">
            <a:avLst/>
          </a:prstGeom>
        </p:spPr>
      </p:pic>
      <p:sp>
        <p:nvSpPr>
          <p:cNvPr id="30" name="29 CuadroTexto"/>
          <p:cNvSpPr txBox="1"/>
          <p:nvPr/>
        </p:nvSpPr>
        <p:spPr>
          <a:xfrm>
            <a:off x="179513" y="2481306"/>
            <a:ext cx="7994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Trabajamos y aprendemos el uso de aplicaciones como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power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point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,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canva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y 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word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, aprendemos las animaciones y transiciones, diseño e otras cosas. Creamos y resolvemos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practicos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en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power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point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o en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word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,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tambien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a´prendemois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a crear </a:t>
            </a:r>
            <a:r>
              <a:rPr lang="es-MX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sticker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, usar plantillar y demasiadas cosas mas </a:t>
            </a:r>
          </a:p>
          <a:p>
            <a:endParaRPr lang="es-MX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  <a:p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Profesora: </a:t>
            </a:r>
            <a:r>
              <a:rPr lang="es-MX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Andrea </a:t>
            </a:r>
            <a:r>
              <a:rPr lang="es-MX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Gómez</a:t>
            </a:r>
            <a:endParaRPr lang="es-AR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483845" y="214481"/>
            <a:ext cx="7859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Laboratorio de </a:t>
            </a:r>
            <a:r>
              <a:rPr lang="es-MX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informatica</a:t>
            </a:r>
            <a:endParaRPr lang="es-A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4" name="1023 Rectángulo"/>
          <p:cNvSpPr/>
          <p:nvPr/>
        </p:nvSpPr>
        <p:spPr>
          <a:xfrm>
            <a:off x="209281" y="1721100"/>
            <a:ext cx="5313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s-MX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 hacemos en este taller?</a:t>
            </a:r>
            <a:endParaRPr lang="es-A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3" name="1032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24" y="1085535"/>
            <a:ext cx="2231850" cy="1823740"/>
          </a:xfrm>
          <a:prstGeom prst="rect">
            <a:avLst/>
          </a:prstGeom>
        </p:spPr>
      </p:pic>
      <p:pic>
        <p:nvPicPr>
          <p:cNvPr id="1037" name="1036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0" y="-60325"/>
            <a:ext cx="9144000" cy="7006357"/>
          </a:xfrm>
          <a:prstGeom prst="rect">
            <a:avLst/>
          </a:prstGeom>
        </p:spPr>
      </p:pic>
      <p:pic>
        <p:nvPicPr>
          <p:cNvPr id="1038" name="1037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5" y="0"/>
            <a:ext cx="9214887" cy="6946032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45" y="0"/>
            <a:ext cx="9167995" cy="698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90" y="-22504"/>
            <a:ext cx="9521083" cy="69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90" y="-35213"/>
            <a:ext cx="9521083" cy="734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9" y="0"/>
            <a:ext cx="9469101" cy="735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1024 Rectángulo"/>
          <p:cNvSpPr/>
          <p:nvPr/>
        </p:nvSpPr>
        <p:spPr>
          <a:xfrm>
            <a:off x="105020" y="543453"/>
            <a:ext cx="89298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MX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¡¡gracias por tu </a:t>
            </a:r>
            <a:r>
              <a:rPr lang="es-MX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atencion</a:t>
            </a:r>
            <a:r>
              <a:rPr lang="es-MX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!!</a:t>
            </a:r>
            <a:endParaRPr lang="es-A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35" name="1034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0" y="4498355"/>
            <a:ext cx="2293494" cy="2293494"/>
          </a:xfrm>
          <a:prstGeom prst="rect">
            <a:avLst/>
          </a:prstGeom>
        </p:spPr>
      </p:pic>
      <p:pic>
        <p:nvPicPr>
          <p:cNvPr id="1036" name="1035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71" y="4498355"/>
            <a:ext cx="2977268" cy="2344963"/>
          </a:xfrm>
          <a:prstGeom prst="rect">
            <a:avLst/>
          </a:prstGeom>
        </p:spPr>
      </p:pic>
      <p:pic>
        <p:nvPicPr>
          <p:cNvPr id="1039" name="1038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64" y="4466465"/>
            <a:ext cx="2741047" cy="2325384"/>
          </a:xfrm>
          <a:prstGeom prst="rect">
            <a:avLst/>
          </a:prstGeom>
        </p:spPr>
      </p:pic>
      <p:pic>
        <p:nvPicPr>
          <p:cNvPr id="5" name="Y2meta.app - Música de Fondo Instrumental Inspiradora - Música para Videos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258489" y="214481"/>
            <a:ext cx="304800" cy="8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16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8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7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30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4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36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38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40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41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11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42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4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44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45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47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8245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55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1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955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4" grpId="0"/>
      <p:bldP spid="17" grpId="0"/>
      <p:bldP spid="30" grpId="0"/>
      <p:bldP spid="31" grpId="0"/>
      <p:bldP spid="1024" grpId="0"/>
      <p:bldP spid="102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194</Words>
  <Application>Microsoft Office PowerPoint</Application>
  <PresentationFormat>Presentación en pantalla (4:3)</PresentationFormat>
  <Paragraphs>21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Primaria</dc:creator>
  <cp:lastModifiedBy>Primaria</cp:lastModifiedBy>
  <cp:revision>40</cp:revision>
  <dcterms:created xsi:type="dcterms:W3CDTF">2024-11-14T17:55:14Z</dcterms:created>
  <dcterms:modified xsi:type="dcterms:W3CDTF">2024-12-02T20:34:02Z</dcterms:modified>
</cp:coreProperties>
</file>