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A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62" autoAdjust="0"/>
  </p:normalViewPr>
  <p:slideViewPr>
    <p:cSldViewPr>
      <p:cViewPr varScale="1">
        <p:scale>
          <a:sx n="57" d="100"/>
          <a:sy n="57" d="100"/>
        </p:scale>
        <p:origin x="-9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EFC76-AB60-493F-9E9B-FCEDB4001953}" type="datetimeFigureOut">
              <a:rPr lang="es-AR" smtClean="0"/>
              <a:t>2/12/2024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FEF26-C238-493D-BF8C-EE330EE285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015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FEF26-C238-493D-BF8C-EE330EE285A2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715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A086-3BF4-47EC-A07E-2081D8C73473}" type="datetimeFigureOut">
              <a:rPr lang="es-AR" smtClean="0"/>
              <a:t>2/12/2024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0B36-3D84-40F2-8329-1F8891AB83B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A086-3BF4-47EC-A07E-2081D8C73473}" type="datetimeFigureOut">
              <a:rPr lang="es-AR" smtClean="0"/>
              <a:t>2/12/2024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0B36-3D84-40F2-8329-1F8891AB83B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A086-3BF4-47EC-A07E-2081D8C73473}" type="datetimeFigureOut">
              <a:rPr lang="es-AR" smtClean="0"/>
              <a:t>2/12/2024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0B36-3D84-40F2-8329-1F8891AB83B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A086-3BF4-47EC-A07E-2081D8C73473}" type="datetimeFigureOut">
              <a:rPr lang="es-AR" smtClean="0"/>
              <a:t>2/12/2024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0B36-3D84-40F2-8329-1F8891AB83B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A086-3BF4-47EC-A07E-2081D8C73473}" type="datetimeFigureOut">
              <a:rPr lang="es-AR" smtClean="0"/>
              <a:t>2/12/2024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0B36-3D84-40F2-8329-1F8891AB83B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A086-3BF4-47EC-A07E-2081D8C73473}" type="datetimeFigureOut">
              <a:rPr lang="es-AR" smtClean="0"/>
              <a:t>2/12/2024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0B36-3D84-40F2-8329-1F8891AB83B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A086-3BF4-47EC-A07E-2081D8C73473}" type="datetimeFigureOut">
              <a:rPr lang="es-AR" smtClean="0"/>
              <a:t>2/12/2024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0B36-3D84-40F2-8329-1F8891AB83B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A086-3BF4-47EC-A07E-2081D8C73473}" type="datetimeFigureOut">
              <a:rPr lang="es-AR" smtClean="0"/>
              <a:t>2/12/2024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0B36-3D84-40F2-8329-1F8891AB83B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A086-3BF4-47EC-A07E-2081D8C73473}" type="datetimeFigureOut">
              <a:rPr lang="es-AR" smtClean="0"/>
              <a:t>2/12/2024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0B36-3D84-40F2-8329-1F8891AB83B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A086-3BF4-47EC-A07E-2081D8C73473}" type="datetimeFigureOut">
              <a:rPr lang="es-AR" smtClean="0"/>
              <a:t>2/12/2024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0B36-3D84-40F2-8329-1F8891AB83BE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A086-3BF4-47EC-A07E-2081D8C73473}" type="datetimeFigureOut">
              <a:rPr lang="es-AR" smtClean="0"/>
              <a:t>2/12/2024</a:t>
            </a:fld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240B36-3D84-40F2-8329-1F8891AB83BE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0240B36-3D84-40F2-8329-1F8891AB83BE}" type="slidenum">
              <a:rPr lang="es-AR" smtClean="0"/>
              <a:t>‹Nº›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6F0A086-3BF4-47EC-A07E-2081D8C73473}" type="datetimeFigureOut">
              <a:rPr lang="es-AR" smtClean="0"/>
              <a:t>2/12/2024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jpg"/><Relationship Id="rId18" Type="http://schemas.openxmlformats.org/officeDocument/2006/relationships/image" Target="../media/image14.jfif"/><Relationship Id="rId26" Type="http://schemas.openxmlformats.org/officeDocument/2006/relationships/image" Target="../media/image22.gi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7.jpg"/><Relationship Id="rId34" Type="http://schemas.openxmlformats.org/officeDocument/2006/relationships/image" Target="../media/image30.jfif"/><Relationship Id="rId7" Type="http://schemas.openxmlformats.org/officeDocument/2006/relationships/hyperlink" Target="https://www.google.com/url?sa=i&amp;url=https://carbonestore.cr/blogs/news/5-herramientas-hoteche&amp;psig=AOvVaw34ci91L9ZC2VQVIt2TWrbR&amp;ust=1731440659562000&amp;source=images&amp;cd=vfe&amp;opi=89978449&amp;ved=0CBcQjhxqFwoTCIDFwLWO1YkDFQAAAAAdAAAAABAK" TargetMode="External"/><Relationship Id="rId12" Type="http://schemas.openxmlformats.org/officeDocument/2006/relationships/image" Target="../media/image8.jpg"/><Relationship Id="rId17" Type="http://schemas.openxmlformats.org/officeDocument/2006/relationships/image" Target="../media/image13.jfif"/><Relationship Id="rId25" Type="http://schemas.openxmlformats.org/officeDocument/2006/relationships/image" Target="../media/image21.jfif"/><Relationship Id="rId33" Type="http://schemas.openxmlformats.org/officeDocument/2006/relationships/image" Target="../media/image29.jfif"/><Relationship Id="rId2" Type="http://schemas.openxmlformats.org/officeDocument/2006/relationships/audio" Target="../media/media1.mp3"/><Relationship Id="rId16" Type="http://schemas.openxmlformats.org/officeDocument/2006/relationships/image" Target="../media/image12.jfif"/><Relationship Id="rId20" Type="http://schemas.openxmlformats.org/officeDocument/2006/relationships/image" Target="../media/image16.jpg"/><Relationship Id="rId29" Type="http://schemas.openxmlformats.org/officeDocument/2006/relationships/image" Target="../media/image25.jpg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7.jpg"/><Relationship Id="rId24" Type="http://schemas.openxmlformats.org/officeDocument/2006/relationships/image" Target="../media/image20.jfif"/><Relationship Id="rId32" Type="http://schemas.openxmlformats.org/officeDocument/2006/relationships/image" Target="../media/image28.jfif"/><Relationship Id="rId37" Type="http://schemas.openxmlformats.org/officeDocument/2006/relationships/image" Target="../media/image33.png"/><Relationship Id="rId5" Type="http://schemas.openxmlformats.org/officeDocument/2006/relationships/image" Target="../media/image2.png"/><Relationship Id="rId15" Type="http://schemas.openxmlformats.org/officeDocument/2006/relationships/image" Target="../media/image11.jfif"/><Relationship Id="rId23" Type="http://schemas.openxmlformats.org/officeDocument/2006/relationships/image" Target="../media/image19.jpg"/><Relationship Id="rId28" Type="http://schemas.openxmlformats.org/officeDocument/2006/relationships/image" Target="../media/image24.jpg"/><Relationship Id="rId36" Type="http://schemas.openxmlformats.org/officeDocument/2006/relationships/image" Target="../media/image32.jpg"/><Relationship Id="rId10" Type="http://schemas.openxmlformats.org/officeDocument/2006/relationships/image" Target="../media/image6.jpg"/><Relationship Id="rId19" Type="http://schemas.openxmlformats.org/officeDocument/2006/relationships/image" Target="../media/image15.jpg"/><Relationship Id="rId31" Type="http://schemas.openxmlformats.org/officeDocument/2006/relationships/image" Target="../media/image27.jf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g"/><Relationship Id="rId14" Type="http://schemas.openxmlformats.org/officeDocument/2006/relationships/image" Target="../media/image10.jpg"/><Relationship Id="rId22" Type="http://schemas.openxmlformats.org/officeDocument/2006/relationships/image" Target="../media/image18.jpg"/><Relationship Id="rId27" Type="http://schemas.openxmlformats.org/officeDocument/2006/relationships/image" Target="../media/image23.jpg"/><Relationship Id="rId30" Type="http://schemas.openxmlformats.org/officeDocument/2006/relationships/image" Target="../media/image26.jpg"/><Relationship Id="rId35" Type="http://schemas.openxmlformats.org/officeDocument/2006/relationships/image" Target="../media/image3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129538" y="-101976"/>
            <a:ext cx="8172400" cy="4381725"/>
          </a:xfrm>
        </p:spPr>
        <p:txBody>
          <a:bodyPr>
            <a:normAutofit/>
          </a:bodyPr>
          <a:lstStyle/>
          <a:p>
            <a:pPr algn="ctr"/>
            <a:r>
              <a:rPr lang="es-MX" i="1" dirty="0" smtClean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Talleres de Minería</a:t>
            </a:r>
            <a:br>
              <a:rPr lang="es-MX" i="1" dirty="0" smtClean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</a:br>
            <a:r>
              <a:rPr lang="es-MX" sz="2700" i="1" dirty="0" smtClean="0">
                <a:solidFill>
                  <a:schemeClr val="accent6">
                    <a:lumMod val="50000"/>
                  </a:schemeClr>
                </a:solidFill>
                <a:latin typeface="Calisto MT" pitchFamily="18" charset="0"/>
              </a:rPr>
              <a:t>Nombre y apellido:  </a:t>
            </a:r>
            <a:r>
              <a:rPr lang="es-MX" sz="2700" i="1" dirty="0" smtClean="0">
                <a:solidFill>
                  <a:schemeClr val="tx1"/>
                </a:solidFill>
                <a:latin typeface="Calisto MT" pitchFamily="18" charset="0"/>
              </a:rPr>
              <a:t>Alma Pereira </a:t>
            </a:r>
            <a:r>
              <a:rPr lang="es-MX" i="1" dirty="0" smtClean="0">
                <a:solidFill>
                  <a:schemeClr val="tx1"/>
                </a:solidFill>
                <a:latin typeface="Calisto MT" pitchFamily="18" charset="0"/>
              </a:rPr>
              <a:t/>
            </a:r>
            <a:br>
              <a:rPr lang="es-MX" i="1" dirty="0" smtClean="0">
                <a:solidFill>
                  <a:schemeClr val="tx1"/>
                </a:solidFill>
                <a:latin typeface="Calisto MT" pitchFamily="18" charset="0"/>
              </a:rPr>
            </a:br>
            <a:r>
              <a:rPr lang="es-MX" sz="2700" i="1" dirty="0" smtClean="0">
                <a:solidFill>
                  <a:schemeClr val="accent6">
                    <a:lumMod val="50000"/>
                  </a:schemeClr>
                </a:solidFill>
                <a:latin typeface="Calisto MT" pitchFamily="18" charset="0"/>
              </a:rPr>
              <a:t>Curso: </a:t>
            </a:r>
            <a:r>
              <a:rPr lang="es-MX" sz="2700" i="1" dirty="0" smtClean="0">
                <a:solidFill>
                  <a:schemeClr val="tx1"/>
                </a:solidFill>
                <a:latin typeface="Calisto MT" pitchFamily="18" charset="0"/>
              </a:rPr>
              <a:t>1ª</a:t>
            </a:r>
            <a:br>
              <a:rPr lang="es-MX" sz="2700" i="1" dirty="0" smtClean="0">
                <a:solidFill>
                  <a:schemeClr val="tx1"/>
                </a:solidFill>
                <a:latin typeface="Calisto MT" pitchFamily="18" charset="0"/>
              </a:rPr>
            </a:br>
            <a:r>
              <a:rPr lang="es-MX" sz="2700" i="1" dirty="0" smtClean="0">
                <a:solidFill>
                  <a:schemeClr val="accent6">
                    <a:lumMod val="50000"/>
                  </a:schemeClr>
                </a:solidFill>
                <a:latin typeface="Calisto MT" pitchFamily="18" charset="0"/>
              </a:rPr>
              <a:t>Profesora:</a:t>
            </a:r>
            <a:r>
              <a:rPr lang="es-MX" sz="2700" i="1" dirty="0" smtClean="0">
                <a:solidFill>
                  <a:schemeClr val="tx1"/>
                </a:solidFill>
                <a:latin typeface="Calisto MT" pitchFamily="18" charset="0"/>
              </a:rPr>
              <a:t> Andrea Gómez </a:t>
            </a:r>
            <a:endParaRPr lang="es-AR" sz="2700" i="1" dirty="0">
              <a:solidFill>
                <a:schemeClr val="tx1"/>
              </a:solidFill>
              <a:latin typeface="Calisto M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6638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" y="35884"/>
            <a:ext cx="1751856" cy="216024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7138" y="764704"/>
            <a:ext cx="9136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i="1" dirty="0" smtClean="0">
                <a:latin typeface="Google Sans"/>
                <a:hlinkClick r:id="rId7"/>
              </a:rPr>
              <a:t> </a:t>
            </a:r>
            <a:endParaRPr lang="es-AR" sz="2800" b="1" i="1" u="none" strike="noStrike" dirty="0">
              <a:effectLst/>
              <a:latin typeface="Google Sans"/>
              <a:hlinkClick r:id="rId7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138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339752" y="692696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i="1" dirty="0" smtClean="0">
                <a:solidFill>
                  <a:schemeClr val="accent2">
                    <a:lumMod val="50000"/>
                  </a:schemeClr>
                </a:solidFill>
                <a:latin typeface="Bahnschrift SemiBold SemiConden" pitchFamily="34" charset="0"/>
              </a:rPr>
              <a:t>TALLER  DE  ELECTRICIDAD 1</a:t>
            </a:r>
            <a:endParaRPr lang="es-AR" sz="3200" b="1" i="1" dirty="0">
              <a:solidFill>
                <a:schemeClr val="accent2">
                  <a:lumMod val="50000"/>
                </a:schemeClr>
              </a:solidFill>
              <a:latin typeface="Bahnschrift SemiBold SemiConden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" y="191683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Book Antiqua" pitchFamily="18" charset="0"/>
              </a:rPr>
              <a:t>En  este  Taller aprendemos  a  </a:t>
            </a:r>
            <a:r>
              <a:rPr lang="es-AR" sz="2400" dirty="0" smtClean="0">
                <a:latin typeface="Book Antiqua" pitchFamily="18" charset="0"/>
              </a:rPr>
              <a:t>Hacer  circuitos  paralelos y  </a:t>
            </a:r>
            <a:r>
              <a:rPr lang="es-AR" sz="2400" dirty="0" err="1" smtClean="0">
                <a:latin typeface="Book Antiqua" pitchFamily="18" charset="0"/>
              </a:rPr>
              <a:t>tambien</a:t>
            </a:r>
            <a:r>
              <a:rPr lang="es-AR" sz="2400" dirty="0" smtClean="0">
                <a:latin typeface="Book Antiqua" pitchFamily="18" charset="0"/>
              </a:rPr>
              <a:t> en serie ,  como conectar  un toma corrientes  </a:t>
            </a:r>
          </a:p>
          <a:p>
            <a:endParaRPr lang="es-AR" sz="2400" dirty="0" smtClean="0">
              <a:latin typeface="Book Antiqua" pitchFamily="18" charset="0"/>
            </a:endParaRPr>
          </a:p>
          <a:p>
            <a:r>
              <a:rPr lang="es-MX" sz="2400" dirty="0" smtClean="0">
                <a:latin typeface="Book Antiqua" pitchFamily="18" charset="0"/>
              </a:rPr>
              <a:t>Gracias a este taller pudimos  ponerle luz a </a:t>
            </a:r>
            <a:r>
              <a:rPr lang="es-MX" sz="2400" dirty="0" err="1" smtClean="0">
                <a:latin typeface="Book Antiqua" pitchFamily="18" charset="0"/>
              </a:rPr>
              <a:t>nestro</a:t>
            </a:r>
            <a:r>
              <a:rPr lang="es-MX" sz="2400" dirty="0" smtClean="0">
                <a:latin typeface="Book Antiqua" pitchFamily="18" charset="0"/>
              </a:rPr>
              <a:t>  cuadro .</a:t>
            </a:r>
            <a:endParaRPr lang="es-AR" sz="2400" dirty="0">
              <a:latin typeface="Book Antiqua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138" y="1337555"/>
            <a:ext cx="3347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i="1" dirty="0" smtClean="0">
                <a:solidFill>
                  <a:schemeClr val="accent4">
                    <a:lumMod val="75000"/>
                  </a:schemeClr>
                </a:solidFill>
                <a:latin typeface="Bahnschrift SemiBold SemiConden" pitchFamily="34" charset="0"/>
              </a:rPr>
              <a:t>PROFESOR:</a:t>
            </a:r>
            <a:r>
              <a:rPr lang="es-AR" dirty="0" smtClean="0">
                <a:solidFill>
                  <a:srgbClr val="474747"/>
                </a:solidFill>
                <a:latin typeface="Google Sans"/>
              </a:rPr>
              <a:t> </a:t>
            </a:r>
            <a:r>
              <a:rPr lang="es-AR" sz="2000" dirty="0" smtClean="0">
                <a:latin typeface="Franklin Gothic Medium Cond" pitchFamily="34" charset="0"/>
              </a:rPr>
              <a:t>Roberto Mas</a:t>
            </a:r>
            <a:endParaRPr lang="es-MX" sz="2000" dirty="0" smtClean="0">
              <a:latin typeface="Franklin Gothic Medium Cond" pitchFamily="34" charset="0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" y="0"/>
            <a:ext cx="9144000" cy="6858000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" y="-13377"/>
            <a:ext cx="9251504" cy="6933216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-468560" y="5085184"/>
            <a:ext cx="2423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s-AR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36" y="-48492"/>
            <a:ext cx="9225874" cy="6968331"/>
          </a:xfrm>
          <a:prstGeom prst="rect">
            <a:avLst/>
          </a:prstGeom>
        </p:spPr>
      </p:pic>
      <p:sp>
        <p:nvSpPr>
          <p:cNvPr id="22" name="21 CuadroTexto"/>
          <p:cNvSpPr txBox="1"/>
          <p:nvPr/>
        </p:nvSpPr>
        <p:spPr>
          <a:xfrm>
            <a:off x="7275936" y="640626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s-AR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2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92" y="-40519"/>
            <a:ext cx="9381670" cy="7126383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28" y="-40519"/>
            <a:ext cx="9437106" cy="712638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28" y="-48492"/>
            <a:ext cx="9437106" cy="7134356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48491"/>
            <a:ext cx="9566614" cy="7134356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40519"/>
            <a:ext cx="9566614" cy="7126383"/>
          </a:xfrm>
          <a:prstGeom prst="rect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48491"/>
            <a:ext cx="9566614" cy="7134356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48493"/>
            <a:ext cx="9566614" cy="7134357"/>
          </a:xfrm>
          <a:prstGeom prst="rect">
            <a:avLst/>
          </a:prstGeom>
        </p:spPr>
      </p:pic>
      <p:pic>
        <p:nvPicPr>
          <p:cNvPr id="1024" name="1023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40519"/>
            <a:ext cx="9566614" cy="7126383"/>
          </a:xfrm>
          <a:prstGeom prst="rect">
            <a:avLst/>
          </a:prstGeom>
        </p:spPr>
      </p:pic>
      <p:sp>
        <p:nvSpPr>
          <p:cNvPr id="1028" name="1027 CuadroTexto"/>
          <p:cNvSpPr txBox="1"/>
          <p:nvPr/>
        </p:nvSpPr>
        <p:spPr>
          <a:xfrm>
            <a:off x="85667" y="625700"/>
            <a:ext cx="8905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MX" sz="3600" dirty="0" smtClean="0">
                <a:solidFill>
                  <a:schemeClr val="accent6">
                    <a:lumMod val="50000"/>
                  </a:schemeClr>
                </a:solidFill>
                <a:latin typeface="Bodoni MT Black" pitchFamily="18" charset="0"/>
              </a:rPr>
              <a:t>Taller  </a:t>
            </a:r>
            <a:r>
              <a:rPr lang="es-MX" sz="3600" dirty="0">
                <a:solidFill>
                  <a:schemeClr val="accent6">
                    <a:lumMod val="50000"/>
                  </a:schemeClr>
                </a:solidFill>
                <a:latin typeface="Bodoni MT Black" pitchFamily="18" charset="0"/>
              </a:rPr>
              <a:t>de </a:t>
            </a:r>
            <a:r>
              <a:rPr lang="es-MX" sz="3600" dirty="0" smtClean="0">
                <a:solidFill>
                  <a:schemeClr val="accent6">
                    <a:lumMod val="50000"/>
                  </a:schemeClr>
                </a:solidFill>
                <a:latin typeface="Bodoni MT Black" pitchFamily="18" charset="0"/>
              </a:rPr>
              <a:t>herramientas  Universales </a:t>
            </a:r>
            <a:endParaRPr lang="es-AR" sz="3600" dirty="0">
              <a:solidFill>
                <a:schemeClr val="accent6">
                  <a:lumMod val="50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1029" name="1028 CuadroTexto"/>
          <p:cNvSpPr txBox="1"/>
          <p:nvPr/>
        </p:nvSpPr>
        <p:spPr>
          <a:xfrm>
            <a:off x="85666" y="1737665"/>
            <a:ext cx="5998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Elephant" pitchFamily="18" charset="0"/>
              </a:rPr>
              <a:t>Profesor 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Elephant" pitchFamily="18" charset="0"/>
              </a:rPr>
              <a:t>: </a:t>
            </a:r>
            <a:r>
              <a:rPr lang="es-MX" dirty="0" err="1" smtClean="0">
                <a:latin typeface="Bahnschrift Light" pitchFamily="34" charset="0"/>
              </a:rPr>
              <a:t>Mathias</a:t>
            </a:r>
            <a:r>
              <a:rPr lang="es-MX" dirty="0" smtClean="0">
                <a:latin typeface="Bahnschrift Light" pitchFamily="34" charset="0"/>
              </a:rPr>
              <a:t>  Ariza</a:t>
            </a:r>
            <a:endParaRPr lang="es-AR" dirty="0">
              <a:latin typeface="Bahnschrift Light" pitchFamily="34" charset="0"/>
            </a:endParaRPr>
          </a:p>
        </p:txBody>
      </p:sp>
      <p:sp>
        <p:nvSpPr>
          <p:cNvPr id="1030" name="1029 CuadroTexto"/>
          <p:cNvSpPr txBox="1"/>
          <p:nvPr/>
        </p:nvSpPr>
        <p:spPr>
          <a:xfrm>
            <a:off x="85666" y="2852936"/>
            <a:ext cx="90583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Bahnschrift Condensed" pitchFamily="34" charset="0"/>
              </a:rPr>
              <a:t>En  este  taller  aprendemos  a </a:t>
            </a:r>
            <a:r>
              <a:rPr lang="es-MX" sz="2800" dirty="0">
                <a:latin typeface="Bahnschrift Condensed" pitchFamily="34" charset="0"/>
              </a:rPr>
              <a:t>utilizar  </a:t>
            </a:r>
            <a:r>
              <a:rPr lang="es-MX" sz="2800" dirty="0" smtClean="0">
                <a:latin typeface="Bahnschrift Condensed" pitchFamily="34" charset="0"/>
              </a:rPr>
              <a:t>herramientas  manuales  como (sierras , escofinas , Martillos , </a:t>
            </a:r>
            <a:r>
              <a:rPr lang="es-MX" sz="2800" dirty="0" err="1" smtClean="0">
                <a:latin typeface="Bahnschrift Condensed" pitchFamily="34" charset="0"/>
              </a:rPr>
              <a:t>etc</a:t>
            </a:r>
            <a:r>
              <a:rPr lang="es-MX" sz="2800" dirty="0" smtClean="0">
                <a:latin typeface="Bahnschrift Condensed" pitchFamily="34" charset="0"/>
              </a:rPr>
              <a:t>)</a:t>
            </a:r>
            <a:r>
              <a:rPr lang="es-MX" sz="2800" dirty="0">
                <a:latin typeface="Bahnschrift Condensed" pitchFamily="34" charset="0"/>
              </a:rPr>
              <a:t> </a:t>
            </a:r>
            <a:r>
              <a:rPr lang="es-MX" sz="2800" dirty="0" smtClean="0">
                <a:latin typeface="Bahnschrift Condensed" pitchFamily="34" charset="0"/>
              </a:rPr>
              <a:t> y  cada unas de sus funciones e normas  de seguridad.</a:t>
            </a:r>
          </a:p>
          <a:p>
            <a:r>
              <a:rPr lang="es-MX" sz="2800" dirty="0" smtClean="0">
                <a:latin typeface="Bahnschrift Condensed" pitchFamily="34" charset="0"/>
              </a:rPr>
              <a:t>Gracias  a aprender todo eso pudimos  realizar una </a:t>
            </a:r>
            <a:r>
              <a:rPr lang="es-MX" sz="2800" dirty="0" err="1" smtClean="0">
                <a:latin typeface="Bahnschrift Condensed" pitchFamily="34" charset="0"/>
              </a:rPr>
              <a:t>Estanteria</a:t>
            </a:r>
            <a:r>
              <a:rPr lang="es-MX" sz="2800" dirty="0" smtClean="0">
                <a:latin typeface="Bahnschrift Condensed" pitchFamily="34" charset="0"/>
              </a:rPr>
              <a:t> y un cuadro de madera</a:t>
            </a:r>
          </a:p>
          <a:p>
            <a:endParaRPr lang="es-AR" sz="2800" dirty="0">
              <a:latin typeface="Bahnschrift Condensed" pitchFamily="34" charset="0"/>
            </a:endParaRPr>
          </a:p>
        </p:txBody>
      </p:sp>
      <p:pic>
        <p:nvPicPr>
          <p:cNvPr id="1033" name="1032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48493"/>
            <a:ext cx="9566614" cy="7134357"/>
          </a:xfrm>
          <a:prstGeom prst="rect">
            <a:avLst/>
          </a:prstGeom>
        </p:spPr>
      </p:pic>
      <p:pic>
        <p:nvPicPr>
          <p:cNvPr id="1034" name="1033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48493"/>
            <a:ext cx="9566614" cy="7134357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48493"/>
            <a:ext cx="9566614" cy="713435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48493"/>
            <a:ext cx="9566614" cy="7134357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3377"/>
            <a:ext cx="9607844" cy="7085864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5" y="-35115"/>
            <a:ext cx="9662290" cy="7120980"/>
          </a:xfrm>
          <a:prstGeom prst="rect">
            <a:avLst/>
          </a:prstGeom>
        </p:spPr>
      </p:pic>
      <p:pic>
        <p:nvPicPr>
          <p:cNvPr id="1037" name="1036 Imagen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562" y="19256"/>
            <a:ext cx="1424193" cy="179189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945" y="-35115"/>
            <a:ext cx="9702700" cy="7107601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547534" y="441538"/>
            <a:ext cx="7954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i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LABORATORIO  DE  INFORMATICA </a:t>
            </a:r>
            <a:endParaRPr lang="es-AR" sz="3600" b="1" i="1" dirty="0">
              <a:solidFill>
                <a:schemeClr val="accent4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1628800"/>
            <a:ext cx="500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>
                <a:solidFill>
                  <a:schemeClr val="accent6">
                    <a:lumMod val="50000"/>
                  </a:schemeClr>
                </a:solidFill>
                <a:latin typeface="Century Schoolbook" pitchFamily="18" charset="0"/>
              </a:rPr>
              <a:t>PROFESORA:  </a:t>
            </a:r>
            <a:r>
              <a:rPr lang="es-MX" b="1" i="1" dirty="0" smtClean="0">
                <a:latin typeface="Century Schoolbook" pitchFamily="18" charset="0"/>
              </a:rPr>
              <a:t>Andrea  Gómez</a:t>
            </a:r>
            <a:endParaRPr lang="es-AR" b="1" i="1" dirty="0">
              <a:latin typeface="Century Schoolbook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-74736" y="2380786"/>
            <a:ext cx="88996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0070C0"/>
                </a:solidFill>
                <a:latin typeface="Constantia" pitchFamily="18" charset="0"/>
              </a:rPr>
              <a:t>En  este  Taller  aprendemos  a  utilizar  PowerPoint  .</a:t>
            </a:r>
            <a:r>
              <a:rPr lang="es-AR" sz="2800" dirty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es-AR" sz="2800" dirty="0" smtClean="0">
                <a:solidFill>
                  <a:srgbClr val="0070C0"/>
                </a:solidFill>
                <a:latin typeface="Constantia" pitchFamily="18" charset="0"/>
              </a:rPr>
              <a:t>Durante todo este trimestre Hemos realizado 4 Trabajos Prácticos , un video y una </a:t>
            </a:r>
            <a:r>
              <a:rPr lang="es-AR" sz="2800" dirty="0" err="1" smtClean="0">
                <a:solidFill>
                  <a:srgbClr val="0070C0"/>
                </a:solidFill>
                <a:latin typeface="Constantia" pitchFamily="18" charset="0"/>
              </a:rPr>
              <a:t>evalación</a:t>
            </a:r>
            <a:r>
              <a:rPr lang="es-AR" sz="2800" dirty="0" smtClean="0">
                <a:solidFill>
                  <a:srgbClr val="0070C0"/>
                </a:solidFill>
                <a:latin typeface="Constantia" pitchFamily="18" charset="0"/>
              </a:rPr>
              <a:t>  </a:t>
            </a:r>
          </a:p>
          <a:p>
            <a:endParaRPr lang="es-AR" sz="2800" dirty="0">
              <a:solidFill>
                <a:srgbClr val="0070C0"/>
              </a:solidFill>
              <a:latin typeface="Constantia" pitchFamily="18" charset="0"/>
            </a:endParaRPr>
          </a:p>
          <a:p>
            <a:r>
              <a:rPr lang="es-AR" sz="2800" dirty="0" smtClean="0">
                <a:solidFill>
                  <a:srgbClr val="0070C0"/>
                </a:solidFill>
                <a:latin typeface="Constantia" pitchFamily="18" charset="0"/>
              </a:rPr>
              <a:t>Gracias a este Taller podemos manejar los programas con más  facilidad.</a:t>
            </a:r>
            <a:r>
              <a:rPr lang="es-MX" sz="2800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endParaRPr lang="es-AR" sz="2800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24" name="23 Imagen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945" y="-35115"/>
            <a:ext cx="9702699" cy="7107601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945" y="-48493"/>
            <a:ext cx="9702700" cy="7134358"/>
          </a:xfrm>
          <a:prstGeom prst="rect">
            <a:avLst/>
          </a:prstGeom>
        </p:spPr>
      </p:pic>
      <p:pic>
        <p:nvPicPr>
          <p:cNvPr id="1025" name="1024 Imagen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945" y="-48493"/>
            <a:ext cx="9702700" cy="7120979"/>
          </a:xfrm>
          <a:prstGeom prst="rect">
            <a:avLst/>
          </a:prstGeom>
        </p:spPr>
      </p:pic>
      <p:pic>
        <p:nvPicPr>
          <p:cNvPr id="1031" name="1030 Imagen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945" y="-48492"/>
            <a:ext cx="9702700" cy="7134356"/>
          </a:xfrm>
          <a:prstGeom prst="rect">
            <a:avLst/>
          </a:prstGeom>
        </p:spPr>
      </p:pic>
      <p:pic>
        <p:nvPicPr>
          <p:cNvPr id="1038" name="1037 Imagen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945" y="-48493"/>
            <a:ext cx="9702699" cy="7120979"/>
          </a:xfrm>
          <a:prstGeom prst="rect">
            <a:avLst/>
          </a:prstGeom>
        </p:spPr>
      </p:pic>
      <p:pic>
        <p:nvPicPr>
          <p:cNvPr id="1042" name="1041 Imagen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945" y="-40519"/>
            <a:ext cx="9702699" cy="7113005"/>
          </a:xfrm>
          <a:prstGeom prst="rect">
            <a:avLst/>
          </a:prstGeom>
        </p:spPr>
      </p:pic>
      <p:pic>
        <p:nvPicPr>
          <p:cNvPr id="1043" name="1042 Imagen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945" y="-35115"/>
            <a:ext cx="9702699" cy="7107601"/>
          </a:xfrm>
          <a:prstGeom prst="rect">
            <a:avLst/>
          </a:prstGeom>
        </p:spPr>
      </p:pic>
      <p:pic>
        <p:nvPicPr>
          <p:cNvPr id="1044" name="1043 Imagen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945" y="-48493"/>
            <a:ext cx="9702700" cy="7134357"/>
          </a:xfrm>
          <a:prstGeom prst="rect">
            <a:avLst/>
          </a:prstGeom>
        </p:spPr>
      </p:pic>
      <p:pic>
        <p:nvPicPr>
          <p:cNvPr id="1046" name="1045 Imagen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781" y="-53556"/>
            <a:ext cx="9702700" cy="7134358"/>
          </a:xfrm>
          <a:prstGeom prst="rect">
            <a:avLst/>
          </a:prstGeom>
        </p:spPr>
      </p:pic>
      <p:pic>
        <p:nvPicPr>
          <p:cNvPr id="29" name="Y2meta.app - Música De Fondo Para Videos y Presentaciones (128 kbp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259631" y="5848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8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5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4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4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4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4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4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4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7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nodeType="withEffect">
                                  <p:stCondLst>
                                    <p:cond delay="113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6" presetClass="entr" presetSubtype="21" fill="hold" nodeType="click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125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" grpId="0"/>
      <p:bldP spid="5" grpId="0"/>
      <p:bldP spid="1028" grpId="0"/>
      <p:bldP spid="1029" grpId="0"/>
      <p:bldP spid="1030" grpId="0"/>
      <p:bldP spid="12" grpId="0"/>
      <p:bldP spid="15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501</TotalTime>
  <Words>138</Words>
  <Application>Microsoft Office PowerPoint</Application>
  <PresentationFormat>Presentación en pantalla (4:3)</PresentationFormat>
  <Paragraphs>19</Paragraphs>
  <Slides>1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Adyacencia</vt:lpstr>
      <vt:lpstr>Talleres de Minería Nombre y apellido:  Alma Pereira  Curso: 1ª Profesora: Andrea Gómez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de Mineria</dc:title>
  <dc:creator>Secundaria</dc:creator>
  <cp:lastModifiedBy>Secundaria</cp:lastModifiedBy>
  <cp:revision>51</cp:revision>
  <dcterms:created xsi:type="dcterms:W3CDTF">2024-11-05T18:43:54Z</dcterms:created>
  <dcterms:modified xsi:type="dcterms:W3CDTF">2024-12-02T19:08:09Z</dcterms:modified>
</cp:coreProperties>
</file>