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>
        <p:scale>
          <a:sx n="46" d="100"/>
          <a:sy n="46" d="100"/>
        </p:scale>
        <p:origin x="-582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E7D6825-09C4-4F4F-9EC4-3561065B9F89}" type="datetimeFigureOut">
              <a:rPr lang="es-ES" smtClean="0"/>
              <a:t>02/12/2024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22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825-09C4-4F4F-9EC4-3561065B9F89}" type="datetimeFigureOut">
              <a:rPr lang="es-ES" smtClean="0"/>
              <a:t>02/12/2024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027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E7D6825-09C4-4F4F-9EC4-3561065B9F89}" type="datetimeFigureOut">
              <a:rPr lang="es-ES" smtClean="0"/>
              <a:t>02/12/2024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427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E7D6825-09C4-4F4F-9EC4-3561065B9F89}" type="datetimeFigureOut">
              <a:rPr lang="es-ES" smtClean="0"/>
              <a:t>02/12/2024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68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E7D6825-09C4-4F4F-9EC4-3561065B9F89}" type="datetimeFigureOut">
              <a:rPr lang="es-ES" smtClean="0"/>
              <a:t>02/12/2024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887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825-09C4-4F4F-9EC4-3561065B9F89}" type="datetimeFigureOut">
              <a:rPr lang="es-ES" smtClean="0"/>
              <a:t>02/12/2024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27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825-09C4-4F4F-9EC4-3561065B9F89}" type="datetimeFigureOut">
              <a:rPr lang="es-ES" smtClean="0"/>
              <a:t>02/12/2024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907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825-09C4-4F4F-9EC4-3561065B9F89}" type="datetimeFigureOut">
              <a:rPr lang="es-ES" smtClean="0"/>
              <a:t>02/12/2024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118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E7D6825-09C4-4F4F-9EC4-3561065B9F89}" type="datetimeFigureOut">
              <a:rPr lang="es-ES" smtClean="0"/>
              <a:t>02/12/2024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40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825-09C4-4F4F-9EC4-3561065B9F89}" type="datetimeFigureOut">
              <a:rPr lang="es-ES" smtClean="0"/>
              <a:t>02/12/2024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E7D6825-09C4-4F4F-9EC4-3561065B9F89}" type="datetimeFigureOut">
              <a:rPr lang="es-ES" smtClean="0"/>
              <a:t>02/12/2024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0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825-09C4-4F4F-9EC4-3561065B9F89}" type="datetimeFigureOut">
              <a:rPr lang="es-ES" smtClean="0"/>
              <a:t>02/12/2024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76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825-09C4-4F4F-9EC4-3561065B9F89}" type="datetimeFigureOut">
              <a:rPr lang="es-ES" smtClean="0"/>
              <a:t>02/12/2024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54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825-09C4-4F4F-9EC4-3561065B9F89}" type="datetimeFigureOut">
              <a:rPr lang="es-ES" smtClean="0"/>
              <a:t>02/12/2024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65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825-09C4-4F4F-9EC4-3561065B9F89}" type="datetimeFigureOut">
              <a:rPr lang="es-ES" smtClean="0"/>
              <a:t>02/12/2024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47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825-09C4-4F4F-9EC4-3561065B9F89}" type="datetimeFigureOut">
              <a:rPr lang="es-ES" smtClean="0"/>
              <a:t>02/12/2024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28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6825-09C4-4F4F-9EC4-3561065B9F89}" type="datetimeFigureOut">
              <a:rPr lang="es-ES" smtClean="0"/>
              <a:t>02/12/2024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13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6825-09C4-4F4F-9EC4-3561065B9F89}" type="datetimeFigureOut">
              <a:rPr lang="es-ES" smtClean="0"/>
              <a:t>02/12/2024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28395-981A-4577-BFBD-AA7889F7A9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075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18" Type="http://schemas.openxmlformats.org/officeDocument/2006/relationships/image" Target="../media/image16.jpeg"/><Relationship Id="rId3" Type="http://schemas.microsoft.com/office/2007/relationships/media" Target="../media/media1.mp3"/><Relationship Id="rId7" Type="http://schemas.openxmlformats.org/officeDocument/2006/relationships/image" Target="../media/image5.gif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audio" Target="NULL" TargetMode="External"/><Relationship Id="rId16" Type="http://schemas.openxmlformats.org/officeDocument/2006/relationships/image" Target="../media/image14.jpg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05509" y="-1"/>
            <a:ext cx="3701563" cy="226521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Talleres de MINERIA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39" y="-43965"/>
            <a:ext cx="2971799" cy="158261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20781" y="1538652"/>
            <a:ext cx="12191999" cy="5319347"/>
          </a:xfrm>
        </p:spPr>
        <p:txBody>
          <a:bodyPr/>
          <a:lstStyle/>
          <a:p>
            <a:r>
              <a:rPr lang="es-ES" dirty="0" smtClean="0"/>
              <a:t>                                 </a:t>
            </a:r>
          </a:p>
          <a:p>
            <a:endParaRPr lang="es-ES" dirty="0" smtClean="0"/>
          </a:p>
          <a:p>
            <a:r>
              <a:rPr lang="es-ES" dirty="0" smtClean="0"/>
              <a:t>                                            TALLER: LABORATORIO DE INFORMATICA</a:t>
            </a:r>
          </a:p>
          <a:p>
            <a:r>
              <a:rPr lang="es-ES" dirty="0" smtClean="0"/>
              <a:t>  .                      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                             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                                 ALUMNO: GABRIEL BARBOZA </a:t>
            </a:r>
          </a:p>
          <a:p>
            <a:r>
              <a:rPr lang="es-ES" dirty="0" smtClean="0"/>
              <a:t>.                             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         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                  CURSO 1’’A’’                                       AÑO: 2024 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648" y="43960"/>
            <a:ext cx="1494692" cy="14946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75" y="21980"/>
            <a:ext cx="1905000" cy="15386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731" y="0"/>
            <a:ext cx="1636284" cy="1538652"/>
          </a:xfrm>
          <a:prstGeom prst="rect">
            <a:avLst/>
          </a:prstGeom>
        </p:spPr>
      </p:pic>
      <p:pic>
        <p:nvPicPr>
          <p:cNvPr id="12" name="Audio de WhatsApp 2024-11-21 a las 13.08.59_ecc470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39363"/>
                  <p14:fade out="4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13119" y="-2161325"/>
            <a:ext cx="609600" cy="644237"/>
          </a:xfrm>
          <a:prstGeom prst="rect">
            <a:avLst/>
          </a:prstGeom>
        </p:spPr>
      </p:pic>
      <p:sp>
        <p:nvSpPr>
          <p:cNvPr id="1027" name="1026 CuadroTexto"/>
          <p:cNvSpPr txBox="1"/>
          <p:nvPr/>
        </p:nvSpPr>
        <p:spPr>
          <a:xfrm>
            <a:off x="1870364" y="2618509"/>
            <a:ext cx="448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</p:txBody>
      </p:sp>
      <p:pic>
        <p:nvPicPr>
          <p:cNvPr id="31" name="30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450" y="-886522"/>
            <a:ext cx="15570337" cy="8866740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2431473" y="1039091"/>
            <a:ext cx="5184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 este taller se trabaja con la </a:t>
            </a:r>
            <a:r>
              <a:rPr lang="es-MX" dirty="0" err="1" smtClean="0"/>
              <a:t>elecricidad</a:t>
            </a:r>
            <a:r>
              <a:rPr lang="es-MX" dirty="0" smtClean="0"/>
              <a:t>, hemos hecho </a:t>
            </a:r>
            <a:r>
              <a:rPr lang="es-MX" dirty="0" err="1" smtClean="0"/>
              <a:t>practicos</a:t>
            </a:r>
            <a:r>
              <a:rPr lang="es-MX" dirty="0" smtClean="0"/>
              <a:t> y haciendo circuitos con los cables </a:t>
            </a:r>
          </a:p>
          <a:p>
            <a:endParaRPr lang="es-MX" dirty="0"/>
          </a:p>
          <a:p>
            <a:r>
              <a:rPr lang="es-MX" dirty="0" smtClean="0"/>
              <a:t>Profesor: Roberto Mas</a:t>
            </a:r>
          </a:p>
        </p:txBody>
      </p:sp>
      <p:pic>
        <p:nvPicPr>
          <p:cNvPr id="1036" name="103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450" y="-886521"/>
            <a:ext cx="15524784" cy="8866740"/>
          </a:xfrm>
          <a:prstGeom prst="rect">
            <a:avLst/>
          </a:prstGeom>
        </p:spPr>
      </p:pic>
      <p:pic>
        <p:nvPicPr>
          <p:cNvPr id="1037" name="1036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450" y="-787827"/>
            <a:ext cx="15570337" cy="8768045"/>
          </a:xfrm>
          <a:prstGeom prst="rect">
            <a:avLst/>
          </a:prstGeom>
        </p:spPr>
      </p:pic>
      <p:pic>
        <p:nvPicPr>
          <p:cNvPr id="1038" name="1037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450" y="-864942"/>
            <a:ext cx="15570337" cy="8866740"/>
          </a:xfrm>
          <a:prstGeom prst="rect">
            <a:avLst/>
          </a:prstGeom>
        </p:spPr>
      </p:pic>
      <p:sp>
        <p:nvSpPr>
          <p:cNvPr id="1042" name="1041 CuadroTexto"/>
          <p:cNvSpPr txBox="1"/>
          <p:nvPr/>
        </p:nvSpPr>
        <p:spPr>
          <a:xfrm>
            <a:off x="-1" y="769326"/>
            <a:ext cx="35536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 este taller se trabaja con herramientas, hemos hecho evaluaciones </a:t>
            </a:r>
            <a:r>
              <a:rPr lang="es-MX" dirty="0" err="1" smtClean="0"/>
              <a:t>practicos</a:t>
            </a:r>
            <a:r>
              <a:rPr lang="es-MX" dirty="0" smtClean="0"/>
              <a:t> y hemos hecho </a:t>
            </a:r>
            <a:r>
              <a:rPr lang="es-MX" dirty="0" err="1" smtClean="0"/>
              <a:t>estanterias</a:t>
            </a:r>
            <a:r>
              <a:rPr lang="es-MX" dirty="0" smtClean="0"/>
              <a:t> y marcos </a:t>
            </a:r>
          </a:p>
          <a:p>
            <a:endParaRPr lang="es-MX" dirty="0"/>
          </a:p>
          <a:p>
            <a:r>
              <a:rPr lang="es-MX" dirty="0" smtClean="0"/>
              <a:t>Profesor: </a:t>
            </a:r>
            <a:r>
              <a:rPr lang="es-MX" dirty="0" err="1" smtClean="0"/>
              <a:t>Mathias</a:t>
            </a:r>
            <a:r>
              <a:rPr lang="es-MX" dirty="0" smtClean="0"/>
              <a:t> Ariza</a:t>
            </a:r>
            <a:endParaRPr lang="es-AR" dirty="0"/>
          </a:p>
        </p:txBody>
      </p:sp>
      <p:pic>
        <p:nvPicPr>
          <p:cNvPr id="1043" name="1042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448" y="-886521"/>
            <a:ext cx="15570336" cy="8866740"/>
          </a:xfrm>
          <a:prstGeom prst="rect">
            <a:avLst/>
          </a:prstGeom>
        </p:spPr>
      </p:pic>
      <p:pic>
        <p:nvPicPr>
          <p:cNvPr id="1044" name="1043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448" y="-886521"/>
            <a:ext cx="15570336" cy="8866740"/>
          </a:xfrm>
          <a:prstGeom prst="rect">
            <a:avLst/>
          </a:prstGeom>
        </p:spPr>
      </p:pic>
      <p:pic>
        <p:nvPicPr>
          <p:cNvPr id="1045" name="1044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447" y="-870468"/>
            <a:ext cx="15566328" cy="8850688"/>
          </a:xfrm>
          <a:prstGeom prst="rect">
            <a:avLst/>
          </a:prstGeom>
        </p:spPr>
      </p:pic>
      <p:sp>
        <p:nvSpPr>
          <p:cNvPr id="1046" name="1045 CuadroTexto"/>
          <p:cNvSpPr txBox="1"/>
          <p:nvPr/>
        </p:nvSpPr>
        <p:spPr>
          <a:xfrm>
            <a:off x="7615875" y="791306"/>
            <a:ext cx="34400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 este taller se trabaja con las computadoras, hemos hecho evaluaciones </a:t>
            </a:r>
            <a:r>
              <a:rPr lang="es-MX" dirty="0" err="1" smtClean="0"/>
              <a:t>practicos</a:t>
            </a:r>
            <a:r>
              <a:rPr lang="es-MX" dirty="0" smtClean="0"/>
              <a:t>  en </a:t>
            </a:r>
            <a:r>
              <a:rPr lang="es-MX" dirty="0" err="1" smtClean="0"/>
              <a:t>word</a:t>
            </a:r>
            <a:r>
              <a:rPr lang="es-MX" dirty="0" smtClean="0"/>
              <a:t> y en </a:t>
            </a:r>
            <a:r>
              <a:rPr lang="es-MX" dirty="0" err="1" smtClean="0"/>
              <a:t>powerpoint</a:t>
            </a:r>
            <a:endParaRPr lang="es-MX" dirty="0" smtClean="0"/>
          </a:p>
          <a:p>
            <a:endParaRPr lang="es-MX" dirty="0"/>
          </a:p>
          <a:p>
            <a:r>
              <a:rPr lang="es-MX" dirty="0" smtClean="0"/>
              <a:t>Profesora: Andrea </a:t>
            </a:r>
            <a:r>
              <a:rPr lang="es-MX" dirty="0" err="1" smtClean="0"/>
              <a:t>Gomez</a:t>
            </a:r>
            <a:endParaRPr lang="es-AR" dirty="0"/>
          </a:p>
        </p:txBody>
      </p:sp>
      <p:pic>
        <p:nvPicPr>
          <p:cNvPr id="1047" name="1046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403" y="-886522"/>
            <a:ext cx="15543291" cy="8902259"/>
          </a:xfrm>
          <a:prstGeom prst="rect">
            <a:avLst/>
          </a:prstGeom>
        </p:spPr>
      </p:pic>
      <p:pic>
        <p:nvPicPr>
          <p:cNvPr id="1048" name="1047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451" y="-886522"/>
            <a:ext cx="15512015" cy="8866740"/>
          </a:xfrm>
          <a:prstGeom prst="rect">
            <a:avLst/>
          </a:prstGeom>
        </p:spPr>
      </p:pic>
      <p:pic>
        <p:nvPicPr>
          <p:cNvPr id="1049" name="1048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673" y="-876420"/>
            <a:ext cx="15508007" cy="8877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88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272">
        <p14:honeycomb/>
      </p:transition>
    </mc:Choice>
    <mc:Fallback xmlns="">
      <p:transition spd="slow" advClick="0" advTm="402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1" nodeType="click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1170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1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3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1460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104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animScale>
                                      <p:cBhvr>
                                        <p:cTn id="57" dur="1000" fill="hold"/>
                                        <p:tgtEl>
                                          <p:spTgt spid="104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7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1840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104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19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20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21200"/>
                                  </p:stCondLst>
                                  <p:childTnLst>
                                    <p:animScale>
                                      <p:cBhvr>
                                        <p:cTn id="85" dur="1000" fill="hold"/>
                                        <p:tgtEl>
                                          <p:spTgt spid="104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2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23100"/>
                                  </p:stCondLst>
                                  <p:childTnLst>
                                    <p:animScale>
                                      <p:cBhvr>
                                        <p:cTn id="90" dur="1000" fill="hold"/>
                                        <p:tgtEl>
                                          <p:spTgt spid="104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24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25100"/>
                                  </p:stCondLst>
                                  <p:childTnLst>
                                    <p:animScale>
                                      <p:cBhvr>
                                        <p:cTn id="95" dur="1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21" grpId="0"/>
      <p:bldP spid="21" grpId="1"/>
      <p:bldP spid="1042" grpId="0"/>
      <p:bldP spid="1046" grpId="0"/>
    </p:bldLst>
  </p:timing>
  <p:extLst mod="1">
    <p:ext uri="{E180D4A7-C9FB-4DFB-919C-405C955672EB}">
      <p14:showEvtLst xmlns:p14="http://schemas.microsoft.com/office/powerpoint/2010/main">
        <p14:playEvt time="0" objId="1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"/>
</p:tagLst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469</TotalTime>
  <Words>96</Words>
  <Application>Microsoft Office PowerPoint</Application>
  <PresentationFormat>Personalizado</PresentationFormat>
  <Paragraphs>20</Paragraphs>
  <Slides>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Estela de condensación</vt:lpstr>
      <vt:lpstr>Talleres de MINERIA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Fotos de talleres</dc:title>
  <dc:creator>usuario</dc:creator>
  <cp:lastModifiedBy>Secundario</cp:lastModifiedBy>
  <cp:revision>52</cp:revision>
  <dcterms:created xsi:type="dcterms:W3CDTF">2024-11-25T01:20:44Z</dcterms:created>
  <dcterms:modified xsi:type="dcterms:W3CDTF">2024-12-02T20:43:00Z</dcterms:modified>
</cp:coreProperties>
</file>