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66" d="100"/>
          <a:sy n="66" d="100"/>
        </p:scale>
        <p:origin x="-78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3AC5-A70A-4386-BF3E-9512D0BA5C1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8B10E-30ED-4BD9-8113-3BC7944FFE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974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B10E-30ED-4BD9-8113-3BC7944FFE7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198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4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03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09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8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53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12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668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58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65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285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FA5C-A46F-453A-96B6-EBE27BA6860D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58C81-340C-45B5-91FE-EC04BCD0DC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925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fif"/><Relationship Id="rId3" Type="http://schemas.openxmlformats.org/officeDocument/2006/relationships/image" Target="../media/image1.jfif"/><Relationship Id="rId21" Type="http://schemas.openxmlformats.org/officeDocument/2006/relationships/image" Target="../media/image19.jfif"/><Relationship Id="rId7" Type="http://schemas.openxmlformats.org/officeDocument/2006/relationships/image" Target="../media/image5.jpeg"/><Relationship Id="rId12" Type="http://schemas.openxmlformats.org/officeDocument/2006/relationships/image" Target="../media/image10.jfif"/><Relationship Id="rId17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fif"/><Relationship Id="rId24" Type="http://schemas.openxmlformats.org/officeDocument/2006/relationships/image" Target="../media/image22.jpg"/><Relationship Id="rId5" Type="http://schemas.openxmlformats.org/officeDocument/2006/relationships/image" Target="../media/image3.gif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8.jfif"/><Relationship Id="rId19" Type="http://schemas.openxmlformats.org/officeDocument/2006/relationships/image" Target="../media/image17.jfif"/><Relationship Id="rId4" Type="http://schemas.openxmlformats.org/officeDocument/2006/relationships/image" Target="../media/image2.gif"/><Relationship Id="rId9" Type="http://schemas.openxmlformats.org/officeDocument/2006/relationships/image" Target="../media/image7.jfif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4" y="384065"/>
            <a:ext cx="2037795" cy="190517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4" y="3999873"/>
            <a:ext cx="2694906" cy="207208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3670"/>
            <a:ext cx="3221829" cy="280831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7146"/>
            <a:ext cx="2314575" cy="2076822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8356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907134" y="7605464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CON EL PROFE MATIAS ARIZA TRABAJAMOS HACIEN UNA GRAN 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ESTANTERIA Y APRENDIMOS COMO MARTILLAR CORRECTAMENTE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Y COMO CLAVAR UN CLAVO CORRECTAMENTE Y HICIMOS UN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CUADRO DE 20X20 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solidFill>
                  <a:schemeClr val="bg1"/>
                </a:solidFill>
                <a:latin typeface="Berlin Sans FB Demi" pitchFamily="34" charset="0"/>
              </a:rPr>
              <a:t>Talleres de </a:t>
            </a:r>
            <a:r>
              <a:rPr lang="es-MX" sz="5400" dirty="0" err="1" smtClean="0">
                <a:solidFill>
                  <a:schemeClr val="bg1"/>
                </a:solidFill>
                <a:latin typeface="Berlin Sans FB Demi" pitchFamily="34" charset="0"/>
              </a:rPr>
              <a:t>mineria</a:t>
            </a:r>
            <a:r>
              <a:rPr lang="es-MX" sz="5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AR" sz="5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179512"/>
            <a:ext cx="10801200" cy="8498293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1209102" y="5405537"/>
            <a:ext cx="6506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 EL PROFE ROBERTO MAS APRENDIMOS  A EMPALMAR CABLES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CON FOCOS Y ETC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035496"/>
            <a:ext cx="10513168" cy="8136904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35496"/>
            <a:ext cx="10500209" cy="8136904"/>
          </a:xfrm>
          <a:prstGeom prst="rect">
            <a:avLst/>
          </a:prstGeom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1" y="-1045166"/>
            <a:ext cx="10513166" cy="8146574"/>
          </a:xfrm>
          <a:prstGeom prst="rect">
            <a:avLst/>
          </a:prstGeom>
        </p:spPr>
      </p:pic>
      <p:pic>
        <p:nvPicPr>
          <p:cNvPr id="1026" name="102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35495"/>
            <a:ext cx="10500209" cy="8136904"/>
          </a:xfrm>
          <a:prstGeom prst="rect">
            <a:avLst/>
          </a:prstGeom>
        </p:spPr>
      </p:pic>
      <p:pic>
        <p:nvPicPr>
          <p:cNvPr id="1027" name="102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45166"/>
            <a:ext cx="10500210" cy="8146574"/>
          </a:xfrm>
          <a:prstGeom prst="rect">
            <a:avLst/>
          </a:prstGeom>
        </p:spPr>
      </p:pic>
      <p:pic>
        <p:nvPicPr>
          <p:cNvPr id="1028" name="102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5" y="-1035496"/>
            <a:ext cx="10500209" cy="8136904"/>
          </a:xfrm>
          <a:prstGeom prst="rect">
            <a:avLst/>
          </a:prstGeom>
        </p:spPr>
      </p:pic>
      <p:pic>
        <p:nvPicPr>
          <p:cNvPr id="1033" name="103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16655"/>
            <a:ext cx="10465545" cy="8118063"/>
          </a:xfrm>
          <a:prstGeom prst="rect">
            <a:avLst/>
          </a:prstGeom>
        </p:spPr>
      </p:pic>
      <p:pic>
        <p:nvPicPr>
          <p:cNvPr id="1034" name="103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16655"/>
            <a:ext cx="10500210" cy="8118063"/>
          </a:xfrm>
          <a:prstGeom prst="rect">
            <a:avLst/>
          </a:prstGeom>
        </p:spPr>
      </p:pic>
      <p:pic>
        <p:nvPicPr>
          <p:cNvPr id="1036" name="103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16655"/>
            <a:ext cx="10465545" cy="8118063"/>
          </a:xfrm>
          <a:prstGeom prst="rect">
            <a:avLst/>
          </a:prstGeom>
        </p:spPr>
      </p:pic>
      <p:pic>
        <p:nvPicPr>
          <p:cNvPr id="1039" name="1038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34" y="-1016655"/>
            <a:ext cx="10500209" cy="8118063"/>
          </a:xfrm>
          <a:prstGeom prst="rect">
            <a:avLst/>
          </a:prstGeom>
        </p:spPr>
      </p:pic>
      <p:sp>
        <p:nvSpPr>
          <p:cNvPr id="1041" name="1040 Rectángulo"/>
          <p:cNvSpPr/>
          <p:nvPr/>
        </p:nvSpPr>
        <p:spPr>
          <a:xfrm>
            <a:off x="-787997" y="-92458"/>
            <a:ext cx="105002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HERRAMIENTAS UNIVERSALES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2" name="1041 Rectángulo"/>
          <p:cNvSpPr/>
          <p:nvPr/>
        </p:nvSpPr>
        <p:spPr>
          <a:xfrm>
            <a:off x="-716858" y="2183968"/>
            <a:ext cx="1050020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 EL PROFE MATIAS ARIZA, APRENDIMOS COMO SON LAS PARTES DE LAS HERRAMIENTAS </a:t>
            </a:r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SU USO CORRECTO,HICIMOS UNA GRAN </a:t>
            </a:r>
          </a:p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ESTANTERIA Y UN CUADRO DE 20X20</a:t>
            </a:r>
          </a:p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APRENDIMOS A PINTAR UNA MADERA 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 PINTURA PARA MADERA</a:t>
            </a:r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48" name="104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9" y="-1035495"/>
            <a:ext cx="10429071" cy="8136903"/>
          </a:xfrm>
          <a:prstGeom prst="rect">
            <a:avLst/>
          </a:prstGeom>
        </p:spPr>
      </p:pic>
      <p:pic>
        <p:nvPicPr>
          <p:cNvPr id="1049" name="104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8" y="-1016655"/>
            <a:ext cx="10429070" cy="8118063"/>
          </a:xfrm>
          <a:prstGeom prst="rect">
            <a:avLst/>
          </a:prstGeom>
        </p:spPr>
      </p:pic>
      <p:pic>
        <p:nvPicPr>
          <p:cNvPr id="1050" name="1049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8" y="-1016655"/>
            <a:ext cx="10429070" cy="8118063"/>
          </a:xfrm>
          <a:prstGeom prst="rect">
            <a:avLst/>
          </a:prstGeom>
        </p:spPr>
      </p:pic>
      <p:pic>
        <p:nvPicPr>
          <p:cNvPr id="1051" name="1050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8" y="-1016655"/>
            <a:ext cx="10429070" cy="8118063"/>
          </a:xfrm>
          <a:prstGeom prst="rect">
            <a:avLst/>
          </a:prstGeom>
        </p:spPr>
      </p:pic>
      <p:pic>
        <p:nvPicPr>
          <p:cNvPr id="1054" name="1053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8" y="-1016655"/>
            <a:ext cx="10429070" cy="8118063"/>
          </a:xfrm>
          <a:prstGeom prst="rect">
            <a:avLst/>
          </a:prstGeom>
        </p:spPr>
      </p:pic>
      <p:pic>
        <p:nvPicPr>
          <p:cNvPr id="1055" name="105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7" y="-1016655"/>
            <a:ext cx="10438768" cy="8118063"/>
          </a:xfrm>
          <a:prstGeom prst="rect">
            <a:avLst/>
          </a:prstGeom>
        </p:spPr>
      </p:pic>
      <p:pic>
        <p:nvPicPr>
          <p:cNvPr id="1056" name="1055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7" y="-1016655"/>
            <a:ext cx="10429069" cy="8118063"/>
          </a:xfrm>
          <a:prstGeom prst="rect">
            <a:avLst/>
          </a:prstGeom>
        </p:spPr>
      </p:pic>
      <p:sp>
        <p:nvSpPr>
          <p:cNvPr id="1057" name="1056 Rectángulo"/>
          <p:cNvSpPr/>
          <p:nvPr/>
        </p:nvSpPr>
        <p:spPr>
          <a:xfrm>
            <a:off x="-716857" y="382329"/>
            <a:ext cx="99693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TALLER LABORATORIO INFORMATICA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58" name="1057 Rectángulo"/>
          <p:cNvSpPr/>
          <p:nvPr/>
        </p:nvSpPr>
        <p:spPr>
          <a:xfrm>
            <a:off x="197374" y="2967335"/>
            <a:ext cx="87492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LA PROFE ANDREA GONZALES</a:t>
            </a:r>
          </a:p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APRENDIMOS A COMO UTILIZAR </a:t>
            </a:r>
          </a:p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UNA COMPUTADORA CORRECTAMENTE </a:t>
            </a:r>
          </a:p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 MAS….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59" name="1058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7" y="-1016655"/>
            <a:ext cx="10429069" cy="8118063"/>
          </a:xfrm>
          <a:prstGeom prst="rect">
            <a:avLst/>
          </a:prstGeom>
        </p:spPr>
      </p:pic>
      <p:pic>
        <p:nvPicPr>
          <p:cNvPr id="1060" name="1059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57" y="-1016655"/>
            <a:ext cx="10438767" cy="81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0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1" grpId="0"/>
      <p:bldP spid="1042" grpId="0"/>
      <p:bldP spid="1057" grpId="0"/>
      <p:bldP spid="105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101</Words>
  <Application>Microsoft Office PowerPoint</Application>
  <PresentationFormat>Presentación en pantalla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INFORMATICA</dc:title>
  <dc:creator>Secundaria</dc:creator>
  <cp:lastModifiedBy>Secundaria</cp:lastModifiedBy>
  <cp:revision>23</cp:revision>
  <dcterms:created xsi:type="dcterms:W3CDTF">2024-11-26T18:32:19Z</dcterms:created>
  <dcterms:modified xsi:type="dcterms:W3CDTF">2024-12-02T20:59:34Z</dcterms:modified>
</cp:coreProperties>
</file>