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B4DF9F2-609A-4D26-9131-12B0FBBAE060}" type="datetimeFigureOut">
              <a:rPr lang="es-ES" smtClean="0"/>
              <a:t>03/12/2024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92F4179-16A2-4F22-994E-30B0DB58BB8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DF9F2-609A-4D26-9131-12B0FBBAE060}" type="datetimeFigureOut">
              <a:rPr lang="es-ES" smtClean="0"/>
              <a:t>03/12/2024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F4179-16A2-4F22-994E-30B0DB58BB8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DF9F2-609A-4D26-9131-12B0FBBAE060}" type="datetimeFigureOut">
              <a:rPr lang="es-ES" smtClean="0"/>
              <a:t>03/12/2024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F4179-16A2-4F22-994E-30B0DB58BB8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B4DF9F2-609A-4D26-9131-12B0FBBAE060}" type="datetimeFigureOut">
              <a:rPr lang="es-ES" smtClean="0"/>
              <a:t>03/12/2024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F4179-16A2-4F22-994E-30B0DB58BB8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AB4DF9F2-609A-4D26-9131-12B0FBBAE060}" type="datetimeFigureOut">
              <a:rPr lang="es-ES" smtClean="0"/>
              <a:t>03/12/2024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92F4179-16A2-4F22-994E-30B0DB58BB8A}" type="slidenum">
              <a:rPr lang="es-ES" smtClean="0"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B4DF9F2-609A-4D26-9131-12B0FBBAE060}" type="datetimeFigureOut">
              <a:rPr lang="es-ES" smtClean="0"/>
              <a:t>03/12/2024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92F4179-16A2-4F22-994E-30B0DB58BB8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B4DF9F2-609A-4D26-9131-12B0FBBAE060}" type="datetimeFigureOut">
              <a:rPr lang="es-ES" smtClean="0"/>
              <a:t>03/12/2024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92F4179-16A2-4F22-994E-30B0DB58BB8A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DF9F2-609A-4D26-9131-12B0FBBAE060}" type="datetimeFigureOut">
              <a:rPr lang="es-ES" smtClean="0"/>
              <a:t>03/12/2024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F4179-16A2-4F22-994E-30B0DB58BB8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B4DF9F2-609A-4D26-9131-12B0FBBAE060}" type="datetimeFigureOut">
              <a:rPr lang="es-ES" smtClean="0"/>
              <a:t>03/12/2024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92F4179-16A2-4F22-994E-30B0DB58BB8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B4DF9F2-609A-4D26-9131-12B0FBBAE060}" type="datetimeFigureOut">
              <a:rPr lang="es-ES" smtClean="0"/>
              <a:t>03/12/2024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92F4179-16A2-4F22-994E-30B0DB58BB8A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AB4DF9F2-609A-4D26-9131-12B0FBBAE060}" type="datetimeFigureOut">
              <a:rPr lang="es-ES" smtClean="0"/>
              <a:t>03/12/2024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92F4179-16A2-4F22-994E-30B0DB58BB8A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B4DF9F2-609A-4D26-9131-12B0FBBAE060}" type="datetimeFigureOut">
              <a:rPr lang="es-ES" smtClean="0"/>
              <a:t>03/12/2024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92F4179-16A2-4F22-994E-30B0DB58BB8A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ZHfNaCuVzkg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764704"/>
            <a:ext cx="6192688" cy="1470025"/>
          </a:xfrm>
        </p:spPr>
        <p:txBody>
          <a:bodyPr/>
          <a:lstStyle/>
          <a:p>
            <a:r>
              <a:rPr lang="es-MX" dirty="0" smtClean="0"/>
              <a:t>Virus informáticos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619672" y="2132856"/>
            <a:ext cx="4031456" cy="1872208"/>
          </a:xfrm>
        </p:spPr>
        <p:txBody>
          <a:bodyPr/>
          <a:lstStyle/>
          <a:p>
            <a:r>
              <a:rPr lang="es-MX" dirty="0" smtClean="0"/>
              <a:t>Curso:3ª</a:t>
            </a:r>
          </a:p>
          <a:p>
            <a:r>
              <a:rPr lang="es-MX" dirty="0" smtClean="0"/>
              <a:t>Lautaro flores </a:t>
            </a:r>
          </a:p>
          <a:p>
            <a:r>
              <a:rPr lang="es-MX" dirty="0" smtClean="0"/>
              <a:t>Lisandro luna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5338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16632"/>
            <a:ext cx="8712968" cy="6552728"/>
          </a:xfrm>
        </p:spPr>
        <p:txBody>
          <a:bodyPr/>
          <a:lstStyle/>
          <a:p>
            <a:r>
              <a:rPr lang="es-MX" dirty="0" smtClean="0"/>
              <a:t>Virus archivo: infectan archivos ejecutables </a:t>
            </a:r>
          </a:p>
          <a:p>
            <a:r>
              <a:rPr lang="es-MX" dirty="0" smtClean="0"/>
              <a:t>Virus </a:t>
            </a:r>
            <a:r>
              <a:rPr lang="es-MX" dirty="0" err="1" smtClean="0"/>
              <a:t>boot</a:t>
            </a:r>
            <a:r>
              <a:rPr lang="es-MX" dirty="0" smtClean="0"/>
              <a:t>: atacan el sector de arranque del disco duro</a:t>
            </a:r>
          </a:p>
          <a:p>
            <a:r>
              <a:rPr lang="es-MX" dirty="0" smtClean="0"/>
              <a:t>Virus macro: propagados por macros en documentos </a:t>
            </a:r>
          </a:p>
          <a:p>
            <a:r>
              <a:rPr lang="es-MX" dirty="0" smtClean="0"/>
              <a:t>Gusanos: se autopropogan por redes sin intervención </a:t>
            </a:r>
          </a:p>
          <a:p>
            <a:r>
              <a:rPr lang="es-MX" dirty="0" smtClean="0"/>
              <a:t>Troyanos: programas disfrazados para acceder al sistema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53667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16632"/>
            <a:ext cx="8712968" cy="6624736"/>
          </a:xfrm>
        </p:spPr>
        <p:txBody>
          <a:bodyPr>
            <a:normAutofit lnSpcReduction="10000"/>
          </a:bodyPr>
          <a:lstStyle/>
          <a:p>
            <a:r>
              <a:rPr lang="es-MX" dirty="0" smtClean="0"/>
              <a:t>Ransomware: bloquean datos y piden rescate </a:t>
            </a:r>
          </a:p>
          <a:p>
            <a:r>
              <a:rPr lang="es-MX" dirty="0" smtClean="0"/>
              <a:t>Malware: muestran anuncios no deseados </a:t>
            </a:r>
          </a:p>
          <a:p>
            <a:r>
              <a:rPr lang="es-MX" dirty="0" smtClean="0"/>
              <a:t>Spyware: espían al usuario </a:t>
            </a:r>
          </a:p>
          <a:p>
            <a:r>
              <a:rPr lang="es-MX" dirty="0" err="1" smtClean="0"/>
              <a:t>Adware</a:t>
            </a:r>
            <a:r>
              <a:rPr lang="es-MX" dirty="0" smtClean="0"/>
              <a:t>: muestran anuncios no deseados </a:t>
            </a:r>
          </a:p>
          <a:p>
            <a:r>
              <a:rPr lang="es-MX" dirty="0" err="1" smtClean="0"/>
              <a:t>Rootkits</a:t>
            </a:r>
            <a:r>
              <a:rPr lang="es-MX" dirty="0" smtClean="0"/>
              <a:t>: ocultan malware </a:t>
            </a:r>
          </a:p>
          <a:p>
            <a:r>
              <a:rPr lang="es-MX" dirty="0" err="1" smtClean="0"/>
              <a:t>Keyloggers</a:t>
            </a:r>
            <a:r>
              <a:rPr lang="es-MX" dirty="0" smtClean="0"/>
              <a:t>: registran teclas para robar datos </a:t>
            </a:r>
          </a:p>
          <a:p>
            <a:r>
              <a:rPr lang="es-MX" dirty="0" smtClean="0"/>
              <a:t>Virus de script: usan script malicioso</a:t>
            </a:r>
          </a:p>
          <a:p>
            <a:r>
              <a:rPr lang="es-MX" dirty="0" smtClean="0"/>
              <a:t>Virus de firmware: infectan firmware de dispositivos </a:t>
            </a:r>
          </a:p>
          <a:p>
            <a:r>
              <a:rPr lang="es-MX" dirty="0" smtClean="0"/>
              <a:t>Virus de BIOS: afectan el arranque del sistema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49755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16632"/>
            <a:ext cx="8507288" cy="6338176"/>
          </a:xfrm>
        </p:spPr>
        <p:txBody>
          <a:bodyPr/>
          <a:lstStyle/>
          <a:p>
            <a:r>
              <a:rPr lang="es-MX" dirty="0" err="1" smtClean="0"/>
              <a:t>Botnets</a:t>
            </a:r>
            <a:r>
              <a:rPr lang="es-MX" dirty="0" smtClean="0"/>
              <a:t>: computadoras infectadas para ataque o robos</a:t>
            </a:r>
            <a:endParaRPr lang="es-E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484784"/>
            <a:ext cx="5829300" cy="385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1115616" y="5805264"/>
            <a:ext cx="68407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hlinkClick r:id="rId3"/>
              </a:rPr>
              <a:t>https://www.youtube.com/watch?v=ZHfNaCuVzkg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78916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</TotalTime>
  <Words>118</Words>
  <Application>Microsoft Office PowerPoint</Application>
  <PresentationFormat>Presentación en pantalla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Brío</vt:lpstr>
      <vt:lpstr>Virus informáticos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Virus informaticos</dc:title>
  <dc:creator>Secundario</dc:creator>
  <cp:lastModifiedBy>Secundario</cp:lastModifiedBy>
  <cp:revision>4</cp:revision>
  <dcterms:created xsi:type="dcterms:W3CDTF">2024-12-03T11:01:43Z</dcterms:created>
  <dcterms:modified xsi:type="dcterms:W3CDTF">2024-12-03T11:49:58Z</dcterms:modified>
</cp:coreProperties>
</file>