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568D492-15B2-4C6F-88FA-80649721DCC2}" type="datetimeFigureOut">
              <a:rPr lang="es-AR" smtClean="0"/>
              <a:t>04/06/2024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175B0DD-AAD4-4EC3-AA4E-359803C90556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Paul </a:t>
            </a:r>
            <a:r>
              <a:rPr lang="es-AR" dirty="0" err="1" smtClean="0"/>
              <a:t>caprioti</a:t>
            </a: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Identidad corporativa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04822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Las Pautas de Conducta </a:t>
            </a:r>
            <a:r>
              <a:rPr lang="es-AR" dirty="0" smtClean="0"/>
              <a:t>son los modelos de comportamiento observables en un grupo amplio de miembros de la organización. Son aspectos visibles y manifiestos de la cultura organizacional que expresan los valores y las creencias de la organización. </a:t>
            </a:r>
          </a:p>
          <a:p>
            <a:r>
              <a:rPr lang="es-AR" dirty="0" smtClean="0"/>
              <a:t>La Cultura Corporativa es un elemento vital en toda organización ya que las pautas de conducta y los valores imperantes influirán en la forma en que los empleados valorarán y juzgarán a la institución.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74517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Filosofía corporativa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Es la concepción global de la organización establecida por la alta dirección (propietario, CEO, Consejo de Dirección) para alcanzar las metas y objetivos de la misma. </a:t>
            </a:r>
          </a:p>
          <a:p>
            <a:r>
              <a:rPr lang="es-AR" dirty="0" smtClean="0"/>
              <a:t>Es aquello que la alta dirección considera como central, perdurable y distintivo de la organización. Representa los principios básicos que la organización debería poner en práctica para llegar a cumplir sus metas y objetivos finales fijados. </a:t>
            </a:r>
          </a:p>
          <a:p>
            <a:r>
              <a:rPr lang="es-AR" dirty="0" smtClean="0"/>
              <a:t>Debería responder a las preguntas: ¿Qué hago?, ¿Cómo lo hago?, ¿A qué quiero llegar?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54311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Componentes de la filosofía corporativa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 Filosofía Corporativa está compuesta por: la Misión Corporativa, la Visión Corporativa y los Valores Centrales Corporativos. </a:t>
            </a:r>
          </a:p>
          <a:p>
            <a:r>
              <a:rPr lang="es-AR" dirty="0" smtClean="0"/>
              <a:t>La </a:t>
            </a:r>
            <a:r>
              <a:rPr lang="es-AR" b="1" dirty="0" smtClean="0"/>
              <a:t>Misión Corporativa </a:t>
            </a:r>
            <a:r>
              <a:rPr lang="es-AR" dirty="0" smtClean="0"/>
              <a:t>es la definición del negocio o actividad de la organización. Establece qué hace la entidad. </a:t>
            </a:r>
          </a:p>
          <a:p>
            <a:r>
              <a:rPr lang="es-AR" dirty="0" smtClean="0"/>
              <a:t>La </a:t>
            </a:r>
            <a:r>
              <a:rPr lang="es-AR" b="1" dirty="0" smtClean="0"/>
              <a:t>Visión Corporativa </a:t>
            </a:r>
            <a:r>
              <a:rPr lang="es-AR" dirty="0" smtClean="0"/>
              <a:t>es la perspectiva de futuro de la organización, el objetivo final de la organización. Se señala con ella a dónde se quiere llegar. Es la ambición de la organización, su reto. 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90693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Los </a:t>
            </a:r>
            <a:r>
              <a:rPr lang="es-AR" b="1" dirty="0" smtClean="0"/>
              <a:t>Valores Centrales Corporativos </a:t>
            </a:r>
            <a:r>
              <a:rPr lang="es-AR" dirty="0" smtClean="0"/>
              <a:t>representan el cómo hace la organización sus negocios. Son los valores y principios profesionales (los existentes en la organización a la hora de diseñar, fabricar y distribuir sus productos y/o servicios) y los valores y principios de relación (aquellos que gobiernan las interacciones entre las personas, ya sea entre los miembros de la entidad o con personas externas a la misma. </a:t>
            </a:r>
          </a:p>
        </p:txBody>
      </p:sp>
    </p:spTree>
    <p:extLst>
      <p:ext uri="{BB962C8B-B14F-4D97-AF65-F5344CB8AC3E}">
        <p14:creationId xmlns:p14="http://schemas.microsoft.com/office/powerpoint/2010/main" val="2028171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Identidad corporativa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Es el conjunto de aspectos que definen el carácter o personalidad de una organización.</a:t>
            </a:r>
          </a:p>
          <a:p>
            <a:r>
              <a:rPr lang="es-AR" dirty="0" smtClean="0"/>
              <a:t>Representa la forma que la organización elige para identificarse a si misma en relación con sus públicos. </a:t>
            </a:r>
          </a:p>
          <a:p>
            <a:r>
              <a:rPr lang="es-AR" dirty="0" smtClean="0"/>
              <a:t>La identidad corporativa sería aquella vinculada a la Marca Corporativa. </a:t>
            </a:r>
          </a:p>
          <a:p>
            <a:r>
              <a:rPr lang="es-AR" dirty="0" smtClean="0"/>
              <a:t>La identidad de una marca (</a:t>
            </a:r>
            <a:r>
              <a:rPr lang="es-AR" dirty="0" err="1" smtClean="0"/>
              <a:t>brand</a:t>
            </a:r>
            <a:r>
              <a:rPr lang="es-AR" dirty="0" smtClean="0"/>
              <a:t> </a:t>
            </a:r>
            <a:r>
              <a:rPr lang="es-AR" dirty="0" err="1" smtClean="0"/>
              <a:t>identity</a:t>
            </a:r>
            <a:r>
              <a:rPr lang="es-AR" dirty="0" smtClean="0"/>
              <a:t>) refiere a los atributos esenciales que identifican y diferencian a una marca de otras en el mercado.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85983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Concepto de identidad corporativa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Es el conjunto de características centrales, perdurables y distintivas de una organización, con las que la propia organización se </a:t>
            </a:r>
            <a:r>
              <a:rPr lang="es-AR" dirty="0" err="1" smtClean="0"/>
              <a:t>autoidentifica</a:t>
            </a:r>
            <a:r>
              <a:rPr lang="es-AR" dirty="0"/>
              <a:t> </a:t>
            </a:r>
            <a:r>
              <a:rPr lang="es-AR" dirty="0" smtClean="0"/>
              <a:t>(a nivel introspectivo) y se </a:t>
            </a:r>
            <a:r>
              <a:rPr lang="es-AR" dirty="0" err="1" smtClean="0"/>
              <a:t>autodiferencia</a:t>
            </a:r>
            <a:r>
              <a:rPr lang="es-AR" dirty="0" smtClean="0"/>
              <a:t> (de las otras organizaciones de su entorno). </a:t>
            </a:r>
          </a:p>
          <a:p>
            <a:r>
              <a:rPr lang="es-AR" dirty="0" smtClean="0"/>
              <a:t>Al hablar de </a:t>
            </a:r>
            <a:r>
              <a:rPr lang="es-AR" b="1" dirty="0" smtClean="0"/>
              <a:t>características centrales </a:t>
            </a:r>
            <a:r>
              <a:rPr lang="es-AR" dirty="0" smtClean="0"/>
              <a:t>nos referimos a aquellas que son fundamentales y esenciales para la organización, que están en su ADN corporativo. </a:t>
            </a:r>
          </a:p>
          <a:p>
            <a:r>
              <a:rPr lang="es-AR" dirty="0" smtClean="0"/>
              <a:t>Por </a:t>
            </a:r>
            <a:r>
              <a:rPr lang="es-AR" b="1" dirty="0" smtClean="0"/>
              <a:t>perdurables </a:t>
            </a:r>
            <a:r>
              <a:rPr lang="es-AR" dirty="0" smtClean="0"/>
              <a:t>entendemos aquellos aspectos que tienen permanencia o voluntad de permanencia en el tiempo (pasado, presente y futuro).  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61487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Y las características </a:t>
            </a:r>
            <a:r>
              <a:rPr lang="es-AR" b="1" dirty="0" smtClean="0"/>
              <a:t>distintivas </a:t>
            </a:r>
            <a:r>
              <a:rPr lang="es-AR" dirty="0" smtClean="0"/>
              <a:t>están relacionadas con los elementos individualizadores y diferenciales que tiene una organización en relación con otras entidades. </a:t>
            </a:r>
          </a:p>
          <a:p>
            <a:r>
              <a:rPr lang="es-AR" dirty="0" smtClean="0"/>
              <a:t>Este conjunto de características dan a la organización su especificidad, estabilidad y coherencia. </a:t>
            </a:r>
          </a:p>
          <a:p>
            <a:r>
              <a:rPr lang="es-AR" dirty="0" smtClean="0"/>
              <a:t>Sin embargo, toda organización, está en permanente cambio entonces puede tener características estables a lo largo de los años pero no es algo inmutable, puede ir cambiando con el paso del tiempo y adaptándose a los cambios de su entorno. 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2721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Factores que influyen en la identidad corporativa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 personalidad y normas del fundador/a.</a:t>
            </a:r>
          </a:p>
          <a:p>
            <a:r>
              <a:rPr lang="es-AR" dirty="0" smtClean="0"/>
              <a:t>La personalidad y normas de personas clave. </a:t>
            </a:r>
          </a:p>
          <a:p>
            <a:r>
              <a:rPr lang="es-AR" dirty="0" smtClean="0"/>
              <a:t>La evolución histórica de la organización.</a:t>
            </a:r>
          </a:p>
          <a:p>
            <a:r>
              <a:rPr lang="es-AR" dirty="0" smtClean="0"/>
              <a:t>La personalidad de los individuos. </a:t>
            </a:r>
          </a:p>
          <a:p>
            <a:r>
              <a:rPr lang="es-AR" dirty="0" smtClean="0"/>
              <a:t>El entorno social. </a:t>
            </a:r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55442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Componentes de la identidad corporativa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 identidad corporativa tiene dos componentes fundamentales: la CULTURA CORPORATIVA y la FILOSOFIA CORPORATIVA. </a:t>
            </a:r>
          </a:p>
          <a:p>
            <a:r>
              <a:rPr lang="es-AR" dirty="0" smtClean="0"/>
              <a:t>La Cultura Corporativa es el </a:t>
            </a:r>
            <a:r>
              <a:rPr lang="es-AR" b="1" dirty="0" smtClean="0"/>
              <a:t>alma </a:t>
            </a:r>
            <a:r>
              <a:rPr lang="es-AR" dirty="0" smtClean="0"/>
              <a:t>(</a:t>
            </a:r>
            <a:r>
              <a:rPr lang="es-AR" dirty="0" err="1" smtClean="0"/>
              <a:t>soul</a:t>
            </a:r>
            <a:r>
              <a:rPr lang="es-AR" dirty="0" smtClean="0"/>
              <a:t>) de la identidad corporativa y representa «aquello que la organización realmente es, en este momento». Es el componente que liga el presente de la organización con su pasado. </a:t>
            </a:r>
          </a:p>
          <a:p>
            <a:r>
              <a:rPr lang="es-AR" dirty="0" smtClean="0"/>
              <a:t>La Filosofía Corporativa es la </a:t>
            </a:r>
            <a:r>
              <a:rPr lang="es-AR" b="1" dirty="0" smtClean="0"/>
              <a:t>mente </a:t>
            </a:r>
            <a:r>
              <a:rPr lang="es-AR" dirty="0" smtClean="0"/>
              <a:t>(</a:t>
            </a:r>
            <a:r>
              <a:rPr lang="es-AR" dirty="0" err="1" smtClean="0"/>
              <a:t>mind</a:t>
            </a:r>
            <a:r>
              <a:rPr lang="es-AR" dirty="0" smtClean="0"/>
              <a:t>) de la identidad corporativa y «representa lo que la organización quiere ser». Es el componente que vincula el presente de la organización con el futuro. </a:t>
            </a:r>
          </a:p>
          <a:p>
            <a:pPr marL="114300" indent="0">
              <a:buNone/>
            </a:pP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421244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Componentes de la identidad corporativa </a:t>
            </a:r>
            <a:endParaRPr lang="es-AR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886" y="1752600"/>
            <a:ext cx="4019118" cy="4844752"/>
          </a:xfrm>
        </p:spPr>
      </p:pic>
    </p:spTree>
    <p:extLst>
      <p:ext uri="{BB962C8B-B14F-4D97-AF65-F5344CB8AC3E}">
        <p14:creationId xmlns:p14="http://schemas.microsoft.com/office/powerpoint/2010/main" val="3357635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Cultura corporativa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Todas las organizaciones, al igual que todas las sociedades, poseen unas pautas generales que orientan los comportamientos personales y grupales dentro de la entidad, a las que damos el nombre de Cultura de la Organización o Cultura Corporativa. </a:t>
            </a:r>
          </a:p>
          <a:p>
            <a:r>
              <a:rPr lang="es-AR" dirty="0" smtClean="0"/>
              <a:t>La Cultura Corporativa es el </a:t>
            </a:r>
            <a:r>
              <a:rPr lang="es-AR" b="1" dirty="0" smtClean="0"/>
              <a:t>conjunto de creencias, valores y pautas de conducta compartidas y no escritas, por las que se rigen los miembros de una organización, y que se reflejan en sus comportamientos</a:t>
            </a:r>
            <a:r>
              <a:rPr lang="es-AR" dirty="0" smtClean="0"/>
              <a:t>. </a:t>
            </a:r>
          </a:p>
          <a:p>
            <a:r>
              <a:rPr lang="es-AR" dirty="0" smtClean="0"/>
              <a:t>Es el conjunto de códigos compartidos por todos los miembros de la entidad.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32038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Componentes de la cultura corporativa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Los tres componentes de la Cultura Corporativa son: las </a:t>
            </a:r>
            <a:r>
              <a:rPr lang="es-AR" dirty="0"/>
              <a:t>C</a:t>
            </a:r>
            <a:r>
              <a:rPr lang="es-AR" dirty="0" smtClean="0"/>
              <a:t>reencias, los </a:t>
            </a:r>
            <a:r>
              <a:rPr lang="es-AR" dirty="0"/>
              <a:t>V</a:t>
            </a:r>
            <a:r>
              <a:rPr lang="es-AR" dirty="0" smtClean="0"/>
              <a:t>alores y las Pautas de Conducta. </a:t>
            </a:r>
          </a:p>
          <a:p>
            <a:r>
              <a:rPr lang="es-AR" b="1" dirty="0" smtClean="0"/>
              <a:t>Las Creencias </a:t>
            </a:r>
            <a:r>
              <a:rPr lang="es-AR" dirty="0" smtClean="0"/>
              <a:t>son el conjunto de presunciones básicas compartidas por los miembros de la organización sobre diferentes aspectos y cuestiones de la organización. Son estructuras invisibles, inconscientes y asumidas como preestablecidas. </a:t>
            </a:r>
          </a:p>
          <a:p>
            <a:r>
              <a:rPr lang="es-AR" b="1" dirty="0" smtClean="0"/>
              <a:t>Los Valores </a:t>
            </a:r>
            <a:r>
              <a:rPr lang="es-AR" dirty="0" smtClean="0"/>
              <a:t>son el conjunto de principios compartidos por los miembros de la organización en su relación cotidiana dentro de la entidad. 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396465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134</TotalTime>
  <Words>893</Words>
  <Application>Microsoft Office PowerPoint</Application>
  <PresentationFormat>Presentación en pantalla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Boticario</vt:lpstr>
      <vt:lpstr>Identidad corporativa </vt:lpstr>
      <vt:lpstr>Identidad corporativa </vt:lpstr>
      <vt:lpstr>Concepto de identidad corporativa </vt:lpstr>
      <vt:lpstr>Presentación de PowerPoint</vt:lpstr>
      <vt:lpstr>Factores que influyen en la identidad corporativa </vt:lpstr>
      <vt:lpstr>Componentes de la identidad corporativa </vt:lpstr>
      <vt:lpstr>Componentes de la identidad corporativa </vt:lpstr>
      <vt:lpstr>Cultura corporativa </vt:lpstr>
      <vt:lpstr>Componentes de la cultura corporativa </vt:lpstr>
      <vt:lpstr>Presentación de PowerPoint</vt:lpstr>
      <vt:lpstr>Filosofía corporativa </vt:lpstr>
      <vt:lpstr>Componentes de la filosofía corporativa 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9</cp:revision>
  <dcterms:created xsi:type="dcterms:W3CDTF">2024-06-04T13:37:40Z</dcterms:created>
  <dcterms:modified xsi:type="dcterms:W3CDTF">2024-06-04T15:52:37Z</dcterms:modified>
</cp:coreProperties>
</file>