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6C66D-DD41-B3CF-9B5F-94EAB22101F6}" v="1384" dt="2024-11-27T02:27:01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6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4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9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77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4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7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1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1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2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2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2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0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2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9920" y="1383128"/>
            <a:ext cx="6044485" cy="38410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4000" dirty="0">
                <a:solidFill>
                  <a:schemeClr val="tx1"/>
                </a:solidFill>
                <a:latin typeface="Arial Black"/>
                <a:ea typeface="Batang"/>
                <a:cs typeface="Angsana New"/>
              </a:rPr>
              <a:t>TALLER DE MINERIA</a:t>
            </a:r>
          </a:p>
          <a:p>
            <a:endParaRPr lang="es-ES" dirty="0">
              <a:latin typeface="Arial Black"/>
              <a:ea typeface="Batang"/>
              <a:cs typeface="Angsana New"/>
            </a:endParaRPr>
          </a:p>
          <a:p>
            <a:endParaRPr lang="es-ES" dirty="0">
              <a:latin typeface="Arial Black"/>
              <a:ea typeface="Batang"/>
              <a:cs typeface="Angsana New"/>
            </a:endParaRPr>
          </a:p>
          <a:p>
            <a:pPr algn="l"/>
            <a:r>
              <a:rPr lang="es-ES" dirty="0">
                <a:solidFill>
                  <a:schemeClr val="tx1"/>
                </a:solidFill>
                <a:latin typeface="Arial Black"/>
                <a:ea typeface="Batang"/>
                <a:cs typeface="Angsana New"/>
              </a:rPr>
              <a:t>NOMBRE: MAGALI BEJA</a:t>
            </a:r>
          </a:p>
          <a:p>
            <a:pPr algn="l"/>
            <a:r>
              <a:rPr lang="es-ES" dirty="0">
                <a:solidFill>
                  <a:schemeClr val="tx1"/>
                </a:solidFill>
                <a:latin typeface="Arial Black"/>
                <a:ea typeface="Batang"/>
                <a:cs typeface="Angsana New"/>
              </a:rPr>
              <a:t>PROFESORA: ANDREA GOMEZ</a:t>
            </a:r>
          </a:p>
          <a:p>
            <a:pPr algn="l"/>
            <a:r>
              <a:rPr lang="es-ES" dirty="0">
                <a:solidFill>
                  <a:schemeClr val="tx1"/>
                </a:solidFill>
                <a:latin typeface="Arial Black"/>
                <a:ea typeface="Batang"/>
                <a:cs typeface="Angsana New"/>
              </a:rPr>
              <a:t>CURSO: 1° A</a:t>
            </a:r>
          </a:p>
          <a:p>
            <a:pPr algn="l"/>
            <a:r>
              <a:rPr lang="es-ES" dirty="0">
                <a:solidFill>
                  <a:schemeClr val="tx1"/>
                </a:solidFill>
                <a:latin typeface="Arial Black"/>
                <a:ea typeface="Batang"/>
                <a:cs typeface="Angsana New"/>
              </a:rPr>
              <a:t>AÑO: 2024</a:t>
            </a:r>
          </a:p>
        </p:txBody>
      </p:sp>
      <p:pic>
        <p:nvPicPr>
          <p:cNvPr id="4" name="Imagen 3" descr="Facebook">
            <a:extLst>
              <a:ext uri="{FF2B5EF4-FFF2-40B4-BE49-F238E27FC236}">
                <a16:creationId xmlns:a16="http://schemas.microsoft.com/office/drawing/2014/main" id="{13876291-E2E7-8A25-254A-60835D03F6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7886" y="1917846"/>
            <a:ext cx="3827713" cy="233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oundtrax">
            <a:hlinkClick r:id="" action="ppaction://media"/>
            <a:extLst>
              <a:ext uri="{FF2B5EF4-FFF2-40B4-BE49-F238E27FC236}">
                <a16:creationId xmlns:a16="http://schemas.microsoft.com/office/drawing/2014/main" id="{1192B80F-CED9-AC71-8C77-F6C99DE4C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1964" y="5811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DEC8E-3001-42B7-7456-A09C15B7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7030A0"/>
                </a:solidFill>
                <a:latin typeface="Garamond"/>
                <a:ea typeface="Calibri"/>
                <a:cs typeface="Arial"/>
              </a:rPr>
              <a:t>HERRAMIENTAS:</a:t>
            </a:r>
            <a:br>
              <a:rPr lang="es-ES" dirty="0">
                <a:solidFill>
                  <a:srgbClr val="7030A0"/>
                </a:solidFill>
                <a:latin typeface="Garamond"/>
                <a:ea typeface="Calibri"/>
                <a:cs typeface="Arial"/>
              </a:rPr>
            </a:br>
            <a:endParaRPr lang="es-ES" dirty="0">
              <a:solidFill>
                <a:srgbClr val="7030A0"/>
              </a:solidFill>
              <a:latin typeface="Garamond"/>
              <a:ea typeface="Calibri"/>
              <a:cs typeface="Arial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C66D92-7E83-9F72-4AFC-06E37DE6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/>
              <a:t>En los distintos talleres de Minería que realizamos este año aprendimos a usar varias herramientas como por ejemplo: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s-ES" dirty="0"/>
              <a:t> Martillo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s-ES" dirty="0"/>
              <a:t> Cinta Métrica 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s-ES" dirty="0"/>
              <a:t> Sierra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s-ES" dirty="0"/>
              <a:t> Escalímetro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s-ES" dirty="0"/>
              <a:t> Pegamento para madera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s-ES" dirty="0"/>
              <a:t> Lijas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s-ES" dirty="0"/>
              <a:t> Etc. </a:t>
            </a:r>
          </a:p>
          <a:p>
            <a:pPr>
              <a:buFont typeface="Wingdings" panose="020B0604020202020204" pitchFamily="34" charset="0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8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E0236-4332-8532-4CCA-CEC01828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550"/>
          </a:xfrm>
        </p:spPr>
        <p:txBody>
          <a:bodyPr/>
          <a:lstStyle/>
          <a:p>
            <a:r>
              <a:rPr lang="es-ES" dirty="0">
                <a:solidFill>
                  <a:srgbClr val="7030A0"/>
                </a:solidFill>
                <a:latin typeface="Garamond" panose="02020404030301010803" pitchFamily="18" charset="0"/>
                <a:ea typeface="+mj-lt"/>
                <a:cs typeface="+mj-lt"/>
              </a:rPr>
              <a:t>HERRAMIENTAS</a:t>
            </a:r>
            <a:endParaRPr lang="es-ES" dirty="0"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23CEC-B1E0-20F1-4717-E2F6FFBB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/>
              <a:t>En este taller realizamos una estantería de madera para poder colgar en la pared y útil para colocar cualquier elemento</a:t>
            </a:r>
          </a:p>
        </p:txBody>
      </p:sp>
      <p:pic>
        <p:nvPicPr>
          <p:cNvPr id="6" name="Imagen 5" descr="Imagen que contiene tabla, verde, pequeño, silla&#10;&#10;Descripción generada automáticamente">
            <a:extLst>
              <a:ext uri="{FF2B5EF4-FFF2-40B4-BE49-F238E27FC236}">
                <a16:creationId xmlns:a16="http://schemas.microsoft.com/office/drawing/2014/main" id="{25D25A1F-27F7-9619-0AAA-A21C164E54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171" y="3146120"/>
            <a:ext cx="4954043" cy="3133595"/>
          </a:xfrm>
          <a:prstGeom prst="rect">
            <a:avLst/>
          </a:prstGeom>
        </p:spPr>
      </p:pic>
      <p:pic>
        <p:nvPicPr>
          <p:cNvPr id="7" name="Imagen 6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85815633-028C-6CE9-8E2B-597528DECB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5430" y="3146120"/>
            <a:ext cx="4327742" cy="300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78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35513-45F1-591A-27EF-A76D9D97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INFORMATICA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6508C7-B18B-68F5-5B21-E06A4FE1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El taller de informática, fue muy valioso dado que aprendimos a usar mejor la computadora, creación de archivos de distintos tipos, hicimos videos y pudimos manejar más y mejor las herramientas de la computadora a fin de optimizar su  uso y ampliar el conocimiento en cada trabajo.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FBFF4-10C6-5CEB-11DB-05A01E8EF7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531" y="3983050"/>
            <a:ext cx="4809342" cy="26012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A08C86-A4A7-A91B-0944-1703115DAD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547" y="3970900"/>
            <a:ext cx="4812083" cy="26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9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306BE-BE7F-1283-F85B-11EC211B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solidFill>
                  <a:srgbClr val="FF0000"/>
                </a:solidFill>
                <a:latin typeface="Garamond" panose="02020404030301010803" pitchFamily="18" charset="0"/>
                <a:ea typeface="Batang"/>
                <a:cs typeface="Browallia New"/>
              </a:rPr>
              <a:t>ELECTRICIDAD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D4ABD-DA8B-9F88-478B-CDCE19901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En este taller novedoso para nosotros, aprendimos a hacer empalmes de cableado, los tipos de cables y sus clasificaciones en cuanto al uso. Lo principal fue la realización de un tablero luminoso en el que debíamos hacer un circuito de cableado conectado a un interruptor de encendido y apagado en un extremo y en otro un foco que encendieras e iluminara.</a:t>
            </a:r>
          </a:p>
          <a:p>
            <a:r>
              <a:rPr lang="es-ES" dirty="0"/>
              <a:t>Tuvimos diariamente lecciones orales para profundizar y fija los conocimientos necesarios dado que era un lenguaje nuevo que debíamos incorporar.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588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D2D41-3863-5E32-3330-39A64199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  <a:latin typeface="Garamond" panose="02020404030301010803" pitchFamily="18" charset="0"/>
              </a:rPr>
              <a:t>ELECTRICIDAD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5D526C5-6620-62CE-2AA0-7C4DF2A44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832" y="1939131"/>
            <a:ext cx="4065870" cy="2777778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082908-0FED-104E-CDF6-FA3B687D99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0471" y="2144038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220</Words>
  <Application>Microsoft Office PowerPoint</Application>
  <PresentationFormat>Panorámica</PresentationFormat>
  <Paragraphs>24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Garamond</vt:lpstr>
      <vt:lpstr>Trebuchet MS</vt:lpstr>
      <vt:lpstr>Wingdings</vt:lpstr>
      <vt:lpstr>Wingdings 3</vt:lpstr>
      <vt:lpstr>Facet</vt:lpstr>
      <vt:lpstr>Presentación de PowerPoint</vt:lpstr>
      <vt:lpstr>HERRAMIENTAS: </vt:lpstr>
      <vt:lpstr>HERRAMIENTAS</vt:lpstr>
      <vt:lpstr>INFORMATICA</vt:lpstr>
      <vt:lpstr>ELECTRICIDAD</vt:lpstr>
      <vt:lpstr>ELECTRICIDAD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VALERIA</dc:creator>
  <cp:lastModifiedBy>LAU MERCADO VERA</cp:lastModifiedBy>
  <cp:revision>332</cp:revision>
  <dcterms:created xsi:type="dcterms:W3CDTF">2024-11-27T01:06:03Z</dcterms:created>
  <dcterms:modified xsi:type="dcterms:W3CDTF">2024-11-28T11:00:44Z</dcterms:modified>
</cp:coreProperties>
</file>