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C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6E5148-19E1-E6E2-6765-886E338F55F8}" v="1340" dt="2024-12-08T00:44:00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39B8-A7CB-4B82-AC0C-44B99F546761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9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F6F-0846-489A-A4BC-61B476BE2887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8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DF21-A340-467A-94AB-9502647BB771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2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3940-CA92-4FEE-A698-62CF7BC5AC36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9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D641-6C35-45D1-9313-2719E9EA8AD8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6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268-3A74-4110-8F08-063DFB8BB885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0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  <a:lvl6pPr marL="2286000" indent="0">
              <a:buNone/>
              <a:defRPr sz="1400" b="1"/>
            </a:lvl6pPr>
            <a:lvl7pPr marL="2743200" indent="0">
              <a:buNone/>
              <a:defRPr sz="1400" b="1"/>
            </a:lvl7pPr>
            <a:lvl8pPr marL="3200400" indent="0">
              <a:buNone/>
              <a:defRPr sz="1400" b="1"/>
            </a:lvl8pPr>
            <a:lvl9pPr marL="3657600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  <a:lvl6pPr marL="2286000" indent="0">
              <a:buNone/>
              <a:defRPr sz="1400" b="1"/>
            </a:lvl6pPr>
            <a:lvl7pPr marL="2743200" indent="0">
              <a:buNone/>
              <a:defRPr sz="1400" b="1"/>
            </a:lvl7pPr>
            <a:lvl8pPr marL="3200400" indent="0">
              <a:buNone/>
              <a:defRPr sz="1400" b="1"/>
            </a:lvl8pPr>
            <a:lvl9pPr marL="3657600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C1AF-C1FB-48A7-98B4-E595E63F6614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7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4C44-5F8C-4BEA-BBCE-8694F126DC43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4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56F9-C8F2-4EF7-8042-704C94FF2795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4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32DF-953D-44BD-83F8-5D8DA76EA12A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5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26D-65F4-4B2F-9A62-9E4BD9402C47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8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F9B0CB28-85DB-480B-8C99-FD493ACC7120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5E4DE196-8A13-4FF7-A07E-102851959EAB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3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1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5433" y="725467"/>
            <a:ext cx="5441964" cy="1551442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>
                <a:solidFill>
                  <a:schemeClr val="tx2">
                    <a:alpha val="80000"/>
                  </a:schemeClr>
                </a:solidFill>
              </a:rPr>
              <a:t>COLEGIO DEL PRADO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4388" y="2560334"/>
            <a:ext cx="5443009" cy="24232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s-ES" sz="2800" b="1" dirty="0">
                <a:solidFill>
                  <a:srgbClr val="7030A0"/>
                </a:solidFill>
                <a:latin typeface="Angsana New"/>
                <a:cs typeface="Angsana New"/>
              </a:rPr>
              <a:t>Nombre y Apellido: Luana </a:t>
            </a:r>
            <a:r>
              <a:rPr lang="es-ES" sz="2800" b="1" err="1">
                <a:solidFill>
                  <a:srgbClr val="7030A0"/>
                </a:solidFill>
                <a:latin typeface="Angsana New"/>
                <a:cs typeface="Angsana New"/>
              </a:rPr>
              <a:t>Mamaní</a:t>
            </a:r>
            <a:endParaRPr lang="es-ES" sz="2800" b="1" dirty="0">
              <a:solidFill>
                <a:srgbClr val="7030A0"/>
              </a:solidFill>
              <a:latin typeface="Angsana New"/>
              <a:cs typeface="Angsana New"/>
            </a:endParaRPr>
          </a:p>
          <a:p>
            <a:pPr algn="l"/>
            <a:r>
              <a:rPr lang="es-ES" sz="2800" b="1" dirty="0">
                <a:solidFill>
                  <a:srgbClr val="7030A0"/>
                </a:solidFill>
                <a:latin typeface="Angsana New"/>
                <a:cs typeface="Angsana New"/>
              </a:rPr>
              <a:t>Profe: Andrea </a:t>
            </a:r>
            <a:r>
              <a:rPr lang="es-ES" sz="2800" b="1" err="1">
                <a:solidFill>
                  <a:srgbClr val="7030A0"/>
                </a:solidFill>
                <a:latin typeface="Angsana New"/>
                <a:cs typeface="Angsana New"/>
              </a:rPr>
              <a:t>Gomez</a:t>
            </a:r>
            <a:endParaRPr lang="es-ES" sz="2800" b="1" dirty="0">
              <a:solidFill>
                <a:srgbClr val="7030A0"/>
              </a:solidFill>
              <a:latin typeface="Angsana New"/>
              <a:cs typeface="Angsana New"/>
            </a:endParaRPr>
          </a:p>
          <a:p>
            <a:pPr algn="l"/>
            <a:r>
              <a:rPr lang="es-ES" sz="2800" b="1" dirty="0">
                <a:solidFill>
                  <a:srgbClr val="7030A0"/>
                </a:solidFill>
                <a:latin typeface="Angsana New"/>
                <a:cs typeface="Angsana New"/>
              </a:rPr>
              <a:t>2024</a:t>
            </a:r>
          </a:p>
          <a:p>
            <a:pPr algn="l"/>
            <a:r>
              <a:rPr lang="es-ES" sz="2800" b="1" dirty="0">
                <a:solidFill>
                  <a:srgbClr val="7030A0"/>
                </a:solidFill>
                <a:latin typeface="Angsana New"/>
                <a:cs typeface="Angsana New"/>
              </a:rPr>
              <a:t>1°A</a:t>
            </a:r>
          </a:p>
        </p:txBody>
      </p:sp>
      <p:pic>
        <p:nvPicPr>
          <p:cNvPr id="5" name="Imagen 4" descr="Colegio Del Prado SJ">
            <a:extLst>
              <a:ext uri="{FF2B5EF4-FFF2-40B4-BE49-F238E27FC236}">
                <a16:creationId xmlns:a16="http://schemas.microsoft.com/office/drawing/2014/main" id="{60E2AAD3-C215-D094-1E2B-0F046089F7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4" r="4989"/>
          <a:stretch/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8372FBC-E4EC-F160-7DA3-2FDBC9979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" y="4994964"/>
            <a:ext cx="3511668" cy="1842638"/>
          </a:xfrm>
          <a:prstGeom prst="rect">
            <a:avLst/>
          </a:prstGeom>
        </p:spPr>
      </p:pic>
      <p:pic>
        <p:nvPicPr>
          <p:cNvPr id="48" name="Romeo - In Flight">
            <a:hlinkClick r:id="" action="ppaction://media"/>
            <a:extLst>
              <a:ext uri="{FF2B5EF4-FFF2-40B4-BE49-F238E27FC236}">
                <a16:creationId xmlns:a16="http://schemas.microsoft.com/office/drawing/2014/main" id="{BDC437A9-FD0B-776D-C694-B617EA207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30875" y="306387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B5A901A-BD59-8ADF-4C21-7F88CFA44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472" y="-1106128"/>
            <a:ext cx="9144000" cy="2209393"/>
          </a:xfrm>
        </p:spPr>
        <p:txBody>
          <a:bodyPr/>
          <a:lstStyle/>
          <a:p>
            <a:r>
              <a:rPr lang="es-ES" b="1" dirty="0">
                <a:solidFill>
                  <a:schemeClr val="tx1"/>
                </a:solidFill>
              </a:rPr>
              <a:t>TALLER DE INFORMATICA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A0C20752-8882-7E56-5AC5-3DE4B97DE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967" y="3281282"/>
            <a:ext cx="4725444" cy="4545427"/>
          </a:xfrm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tx1">
                    <a:lumMod val="76000"/>
                    <a:lumOff val="24000"/>
                  </a:schemeClr>
                </a:solidFill>
                <a:latin typeface="Aptos Display"/>
              </a:rPr>
              <a:t>EN ESTE TALLER APRENDIMOS A UTILIZAR LA COMPUTADORA COMO POWER POINT Y WORD. TAMBIEN APRENDIMOA A USAR CANVA PARA PODER HACER UN CUADRO PARA MI HABITACION.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4B8B1C6-A0A8-3F44-BBFB-603F2192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0800-846A-4AB7-BB8B-E9D12A6E9378}" type="datetime1">
              <a:t>12/7/2024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C92E0C-867D-317B-5DAB-102755AA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0F24A3-78BD-5582-7E90-24D14EC4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10</a:t>
            </a:fld>
            <a:endParaRPr lang="en-US" dirty="0"/>
          </a:p>
        </p:txBody>
      </p:sp>
      <p:pic>
        <p:nvPicPr>
          <p:cNvPr id="9" name="Imagen 8" descr="Imagen que contiene interior, tabla, escritorio, monitor&#10;&#10;Descripción generada automáticamente">
            <a:extLst>
              <a:ext uri="{FF2B5EF4-FFF2-40B4-BE49-F238E27FC236}">
                <a16:creationId xmlns:a16="http://schemas.microsoft.com/office/drawing/2014/main" id="{A094306C-D1F9-F02B-5F36-6661D7CF9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030" y="4982439"/>
            <a:ext cx="2667866" cy="188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58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6B8D2A-6A48-56EB-5479-B2FFB1E8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3BE3-82B1-422F-A039-AF5CE8D9859F}" type="datetime1">
              <a:t>12/7/2024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0398EE-4EED-CA8E-01F4-2797F754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5B9FA8-6349-7F3C-68C4-49AD189A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7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5A3230-2935-BA3B-A37E-80AE7EC1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A3A9-E342-4EE2-872F-3C3D4AC2B6C1}" type="datetime1">
              <a:t>12/7/2024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1897CF-60FE-000C-785B-D30D342B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53FC4A-F4BA-26EA-707B-C33AFB8F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6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A0786B-78B1-7E03-A3F2-C7F1F169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968-89BC-4236-A170-92FCDF04F68F}" type="datetime1">
              <a:t>12/7/2024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3696B4-F8A5-CB9E-6EDD-6DE4BC82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24A92D-4A67-8181-76AD-C9F8AB19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24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DBB64A-FD62-F478-427F-C2182F10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45E2-DEFD-4BEB-AFEC-92EF143757D8}" type="datetime1">
              <a:t>12/7/2024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35C5659-5FFF-5E8B-40B8-825B3380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AE35A8-1789-3D7A-1F7F-7F23769B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12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49389A-BFC8-3E58-56F7-C1AC89BF1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EECC-7D2A-4EA0-8D81-FF2611E542C0}" type="datetime1">
              <a:t>12/7/2024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E941B6-A139-D651-45C8-AFCF294C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7903CA-10EF-D223-7B36-44F8F579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26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6FDC97-35FF-1E8E-866D-AAA08358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21E2-80CE-4D26-84B4-443F154B1BF0}" type="datetime1">
              <a:t>12/7/2024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3FED28-6B01-3579-A2AF-5581FE28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636353-7615-A89E-AE28-57489512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76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3678D94-6430-85B5-9DB0-566C23F75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945" y="138690"/>
            <a:ext cx="5140037" cy="1308848"/>
          </a:xfrm>
        </p:spPr>
        <p:txBody>
          <a:bodyPr/>
          <a:lstStyle/>
          <a:p>
            <a:r>
              <a:rPr lang="es-ES" b="1" dirty="0">
                <a:solidFill>
                  <a:srgbClr val="EBC2ED"/>
                </a:solidFill>
              </a:rPr>
              <a:t>TALLER DE ELECTRICIDAD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169227-76D6-118F-1CAF-2F43CF087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5089" y="2171611"/>
            <a:ext cx="3532911" cy="3242053"/>
          </a:xfrm>
        </p:spPr>
        <p:txBody>
          <a:bodyPr/>
          <a:lstStyle/>
          <a:p>
            <a:r>
              <a:rPr lang="es-ES" b="1" dirty="0">
                <a:solidFill>
                  <a:schemeClr val="tx2">
                    <a:lumMod val="76000"/>
                  </a:schemeClr>
                </a:solidFill>
              </a:rPr>
              <a:t>EN ELECRICIDAD APRENDIMOS A UTILIZAR EL ALICATE LA PINSA Y MUCHO MAS.TAMBIEN APRENDIMOS A REALIZAR UN SIRCUITO ELECRICO PARA REALIZARLO EN EL CUADRO.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6E2CE2-055E-2476-7E91-B98E5195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E7EF-60C7-49CD-A478-E1D95ECF68B4}" type="datetime1">
              <a:t>12/7/2024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7CF90B-2847-B2B3-242D-6272026D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E86E4B-BE17-F153-7F97-A371E76B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17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3B4825-4760-A032-AB8E-CBEFA9A35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202" y="4998893"/>
            <a:ext cx="1871230" cy="186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23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211DAE-C7C9-B4E8-711D-A8433A723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A80F-69F8-4DE8-8EDF-C7EA116D0524}" type="datetime1">
              <a:t>12/7/2024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3D860D-60A3-C281-E0D9-93874D31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1D0647-24FD-E995-9EBB-63D13446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4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C308A1-E44C-B66F-EDF8-800340BE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74C2-F02F-4093-BE85-E2FD21355C58}" type="datetime1">
              <a:t>12/7/2024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AB7FE6-5517-6859-441E-2248DB9B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74A932-ECD3-DE06-BFBC-F2703755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1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A64D0-9B6A-1C27-8D6B-34E5F17E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069" y="1770"/>
            <a:ext cx="8244195" cy="748337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</a:rPr>
              <a:t>Herramientas universales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6D67E7-F3E9-2471-078A-DF9063293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89" y="1132608"/>
            <a:ext cx="5009812" cy="28678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En esta materia aprendimos a usar todo tipo de herramientas ,</a:t>
            </a:r>
            <a:r>
              <a:rPr lang="es-ES" b="1" dirty="0" err="1">
                <a:solidFill>
                  <a:srgbClr val="002060"/>
                </a:solidFill>
              </a:rPr>
              <a:t>tambien</a:t>
            </a:r>
            <a:r>
              <a:rPr lang="es-ES" b="1" dirty="0">
                <a:solidFill>
                  <a:srgbClr val="002060"/>
                </a:solidFill>
              </a:rPr>
              <a:t> aprendimos a clavar, </a:t>
            </a:r>
            <a:r>
              <a:rPr lang="es-ES" b="1" dirty="0" err="1">
                <a:solidFill>
                  <a:srgbClr val="002060"/>
                </a:solidFill>
              </a:rPr>
              <a:t>martillar,serruchar,etc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  <a:r>
              <a:rPr lang="es-ES" b="1" dirty="0" err="1">
                <a:solidFill>
                  <a:srgbClr val="002060"/>
                </a:solidFill>
              </a:rPr>
              <a:t>Tambien</a:t>
            </a:r>
            <a:r>
              <a:rPr lang="es-ES" b="1" dirty="0">
                <a:solidFill>
                  <a:srgbClr val="002060"/>
                </a:solidFill>
              </a:rPr>
              <a:t> aprendimos </a:t>
            </a:r>
            <a:r>
              <a:rPr lang="es-ES" b="1" dirty="0" err="1">
                <a:solidFill>
                  <a:srgbClr val="002060"/>
                </a:solidFill>
              </a:rPr>
              <a:t>metodos</a:t>
            </a:r>
            <a:r>
              <a:rPr lang="es-ES" b="1" dirty="0">
                <a:solidFill>
                  <a:srgbClr val="002060"/>
                </a:solidFill>
              </a:rPr>
              <a:t> y pasos para realizar una </a:t>
            </a:r>
            <a:r>
              <a:rPr lang="es-ES" b="1" dirty="0" err="1">
                <a:solidFill>
                  <a:srgbClr val="002060"/>
                </a:solidFill>
              </a:rPr>
              <a:t>estanterias</a:t>
            </a:r>
            <a:r>
              <a:rPr lang="es-ES" b="1" dirty="0">
                <a:solidFill>
                  <a:srgbClr val="002060"/>
                </a:solidFill>
              </a:rPr>
              <a:t> y cuadros. </a:t>
            </a:r>
          </a:p>
        </p:txBody>
      </p:sp>
      <p:pic>
        <p:nvPicPr>
          <p:cNvPr id="7" name="Imagen 6" descr="Diy Hammer GIF">
            <a:extLst>
              <a:ext uri="{FF2B5EF4-FFF2-40B4-BE49-F238E27FC236}">
                <a16:creationId xmlns:a16="http://schemas.microsoft.com/office/drawing/2014/main" id="{09F68C22-CA3D-CEBB-D194-9E4A93BB6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5" y="399703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9957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B78A74-ED85-39BE-C16C-B47FF53B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297D-3690-4192-92EA-D1F02C97CB62}" type="datetime1">
              <a:t>12/7/2024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870587-A427-4038-9F0A-F459B1425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5537BE-E81D-F18A-1DF4-82AF953F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10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15FA18-6D96-B164-266A-736860A1E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E0CB-0C6D-40DC-9790-E69FE886AAE3}" type="datetime1">
              <a:t>12/7/2024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DADE53-4E31-CF8C-3E54-FFB6B2C7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78459E-BC0D-AEF3-3B41-A5B9C8D3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12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8F33C60-8D54-CB2F-F77A-8BF2D6B6A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4600-0981-45F9-848B-829779CA490D}" type="datetime1">
              <a:t>12/7/2024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49F53E-7C05-20E0-596E-D6DF7E4E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A18C73-D931-69C8-2AB6-99975394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2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DFB323-3DF4-7B60-4BC2-55F229FD7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8CF7-E5F0-4F91-A021-6CD3FE4DFCA5}" type="datetime1">
              <a:t>12/7/2024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ECBB86D-1A08-6DE0-E499-3837580F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522BA2-3C0A-C4B5-4D93-DD126045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8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F39AE-53B8-1DB0-5F65-1E8772B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15" y="149882"/>
            <a:ext cx="10094770" cy="1180574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2">
                    <a:lumMod val="76000"/>
                  </a:schemeClr>
                </a:solidFill>
              </a:rPr>
              <a:t>Este año fue muy divertido!!!  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90E7C9-6601-EAF9-B6F8-327F4A83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3457-A0BC-4444-9981-5892F8FFFF85}" type="datetime1">
              <a:t>12/7/2024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E6B7A1-2577-7D69-8F99-F681A04F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56E635-7DCF-AA3A-73C2-5DBA1429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62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8563BB-75D7-DD71-E1F8-4A0B3B44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F607-F2C2-4BC3-BB1D-B36CAB07E224}" type="datetime1">
              <a:t>12/7/2024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E6D9B5-088C-E551-E95C-5E43521F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D75047-6A41-483B-C67D-8D90AA26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34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C89CC8-D501-1D5C-3D25-6463BA422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795D-51AE-4273-B7B4-F99B64078794}" type="datetime1">
              <a:t>12/7/2024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A3C049-8F21-0E68-7F91-04EE63C9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4D3355-3D05-E520-E0CD-E07173E8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55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D245D4-F910-CEA0-CDE2-39952545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496D-5BB8-4655-B69D-2E4D2B811EEA}" type="datetime1">
              <a:t>12/7/2024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34CE16-BD3C-AFCE-6169-AC74063A3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B96975-985C-0C1E-4206-CB31D3A5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636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165196-DFBF-53D6-D357-9366C366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4D20-C755-4E48-9758-39BE64CF07AC}" type="datetime1">
              <a:t>12/7/2024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B5C0ED-24E0-3441-31E5-6214D216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34C575-00A7-5654-7EBD-B5FDEEAF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02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2EE86B-12F9-3D29-0925-001263F3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7F9F-947D-44B1-8156-A525BB922DF5}" type="datetime1">
              <a:t>12/7/2024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2762A9-14B5-30D9-6E7D-4DAF06223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0B4C06-DAB7-E562-F6AF-AA5CA06D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564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735E1E-E36D-3D45-FD97-5CA2CE2E2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0951-F94E-4E67-ADEB-13F75F52FB74}" type="datetime1">
              <a:t>12/7/2024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94536C-7BA4-2D2F-A6B9-19340669A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915942-35F8-AE18-0513-365E5B07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dirty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856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ohoVogueVTI">
  <a:themeElements>
    <a:clrScheme name="BohoVogueVTI">
      <a:dk1>
        <a:sysClr val="windowText" lastClr="000000"/>
      </a:dk1>
      <a:lt1>
        <a:sysClr val="window" lastClr="FFFFFF"/>
      </a:lt1>
      <a:dk2>
        <a:srgbClr val="35403A"/>
      </a:dk2>
      <a:lt2>
        <a:srgbClr val="F1EFEB"/>
      </a:lt2>
      <a:accent1>
        <a:srgbClr val="9E8B50"/>
      </a:accent1>
      <a:accent2>
        <a:srgbClr val="D5966B"/>
      </a:accent2>
      <a:accent3>
        <a:srgbClr val="9BA6BB"/>
      </a:accent3>
      <a:accent4>
        <a:srgbClr val="869880"/>
      </a:accent4>
      <a:accent5>
        <a:srgbClr val="588267"/>
      </a:accent5>
      <a:accent6>
        <a:srgbClr val="B89C46"/>
      </a:accent6>
      <a:hlink>
        <a:srgbClr val="C77138"/>
      </a:hlink>
      <a:folHlink>
        <a:srgbClr val="589374"/>
      </a:folHlink>
    </a:clrScheme>
    <a:fontScheme name="BohoVogueVTI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BohoVogue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587E0025-A466-4551-A341-1A9F570FDF06}" vid="{F615CBBD-D1BB-4663-887F-92A47C7C6A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BohoVogueVTI</vt:lpstr>
      <vt:lpstr>COLEGIO DEL PRADO</vt:lpstr>
      <vt:lpstr>Herramientas universales</vt:lpstr>
      <vt:lpstr>Este año fue muy divertido!!!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TALLER DE INFORMATICA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TALLER DE ELECTRICIDAD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359</cp:revision>
  <dcterms:created xsi:type="dcterms:W3CDTF">2024-12-07T22:30:19Z</dcterms:created>
  <dcterms:modified xsi:type="dcterms:W3CDTF">2024-12-08T00:59:52Z</dcterms:modified>
</cp:coreProperties>
</file>