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7925" y="370801"/>
            <a:ext cx="10456132" cy="4306953"/>
          </a:xfrm>
        </p:spPr>
        <p:txBody>
          <a:bodyPr>
            <a:normAutofit fontScale="90000"/>
          </a:bodyPr>
          <a:lstStyle/>
          <a:p>
            <a:pPr algn="l">
              <a:spcBef>
                <a:spcPts val="1000"/>
              </a:spcBef>
            </a:pPr>
            <a:r>
              <a:rPr lang="es-ES" sz="4400" b="1" i="1" dirty="0">
                <a:latin typeface="Bookman Old Style"/>
              </a:rPr>
              <a:t>      Taller</a:t>
            </a:r>
            <a:r>
              <a:rPr lang="es-ES" sz="4400" b="1" i="1" dirty="0">
                <a:solidFill>
                  <a:srgbClr val="000000"/>
                </a:solidFill>
                <a:latin typeface="Bookman Old Style"/>
              </a:rPr>
              <a:t> de Minería</a:t>
            </a:r>
            <a:br>
              <a:rPr lang="es-ES" sz="4400" b="1" i="1" u="sng" dirty="0">
                <a:latin typeface="Bookman Old Style"/>
              </a:rPr>
            </a:br>
            <a:r>
              <a:rPr lang="es-ES" sz="3600" dirty="0">
                <a:latin typeface="Aptos Display"/>
              </a:rPr>
              <a:t>Herramientas</a:t>
            </a:r>
            <a:endParaRPr lang="en-US" sz="3600" dirty="0">
              <a:latin typeface="Aptos Display"/>
            </a:endParaRPr>
          </a:p>
          <a:p>
            <a:pPr algn="l">
              <a:spcBef>
                <a:spcPts val="1000"/>
              </a:spcBef>
            </a:pPr>
            <a:r>
              <a:rPr lang="es-ES" sz="3600" dirty="0">
                <a:latin typeface="Aptos Display"/>
              </a:rPr>
              <a:t>Informática</a:t>
            </a:r>
            <a:endParaRPr lang="en-US" sz="3600" dirty="0">
              <a:latin typeface="Aptos Display"/>
            </a:endParaRPr>
          </a:p>
          <a:p>
            <a:pPr algn="l">
              <a:spcBef>
                <a:spcPts val="1000"/>
              </a:spcBef>
            </a:pPr>
            <a:r>
              <a:rPr lang="es-ES" sz="3600" dirty="0">
                <a:latin typeface="Aptos Display"/>
              </a:rPr>
              <a:t>Electricidad</a:t>
            </a:r>
            <a:br>
              <a:rPr lang="es-ES" sz="3600" dirty="0">
                <a:latin typeface="Aptos Display"/>
              </a:rPr>
            </a:br>
            <a:br>
              <a:rPr lang="es-ES" sz="4400" b="1" i="1" u="sng" dirty="0">
                <a:latin typeface="Bookman Old Style"/>
              </a:rPr>
            </a:br>
            <a:r>
              <a:rPr lang="es-ES" sz="3600" dirty="0"/>
              <a:t>                                                        </a:t>
            </a:r>
            <a:r>
              <a:rPr lang="es-ES" sz="3600" dirty="0">
                <a:latin typeface="Aptos Display"/>
              </a:rPr>
              <a:t>                   </a:t>
            </a:r>
            <a:r>
              <a:rPr lang="es-ES" sz="1800" dirty="0">
                <a:latin typeface="Bookman Old Style"/>
              </a:rPr>
              <a:t>Magali Beja </a:t>
            </a:r>
            <a:br>
              <a:rPr lang="es-ES" sz="1800" dirty="0">
                <a:latin typeface="Bookman Old Style"/>
              </a:rPr>
            </a:br>
            <a:r>
              <a:rPr lang="es-ES" sz="1800" dirty="0">
                <a:latin typeface="Bookman Old Style"/>
              </a:rPr>
              <a:t>                                                                                         Año: 2024</a:t>
            </a:r>
            <a:br>
              <a:rPr lang="es-ES" sz="4400" b="1" i="1" u="sng" dirty="0"/>
            </a:b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                           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Colegio Del Prado SJ">
            <a:extLst>
              <a:ext uri="{FF2B5EF4-FFF2-40B4-BE49-F238E27FC236}">
                <a16:creationId xmlns:a16="http://schemas.microsoft.com/office/drawing/2014/main" id="{DE4C71C3-C6E5-99B6-EDC8-34DACDE82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669" y="500063"/>
            <a:ext cx="2895600" cy="2428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4A1DE-8B66-FD3D-F94E-92D630C09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636" y="-168546"/>
            <a:ext cx="13316484" cy="8977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A9287-8663-C9A7-71AD-1851E95E2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5277" y="-189924"/>
            <a:ext cx="13762025" cy="7841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B8EC44-9599-746E-C1CD-53B19E1DD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48295" y="-328779"/>
            <a:ext cx="14072038" cy="8154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F3568-08A2-1E23-F4BD-17EE86191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1391" y="-334432"/>
            <a:ext cx="14674911" cy="78579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21EE12-B4D2-D2BF-5FC0-E512074B2A45}"/>
              </a:ext>
            </a:extLst>
          </p:cNvPr>
          <p:cNvSpPr/>
          <p:nvPr/>
        </p:nvSpPr>
        <p:spPr>
          <a:xfrm>
            <a:off x="-952500" y="-460374"/>
            <a:ext cx="14071600" cy="7962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oundtrax">
            <a:hlinkClick r:id="" action="ppaction://media"/>
            <a:extLst>
              <a:ext uri="{FF2B5EF4-FFF2-40B4-BE49-F238E27FC236}">
                <a16:creationId xmlns:a16="http://schemas.microsoft.com/office/drawing/2014/main" id="{3D2E31F0-112A-8D55-9D52-C54072AEE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21498" y="6252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7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Panorámica</PresentationFormat>
  <Paragraphs>3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Bookman Old Style</vt:lpstr>
      <vt:lpstr>Tema de Office</vt:lpstr>
      <vt:lpstr>      Taller de Minería Herramientas Informática Electricidad                                                                             Magali Beja                                                                                           Año: 2024  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Taller de Minería Herramientas Informática Electricidad                                                                             Magali Beja                                                                                           Año: 2024                             </dc:title>
  <dc:creator/>
  <cp:lastModifiedBy>LAU MERCADO VERA</cp:lastModifiedBy>
  <cp:revision>362</cp:revision>
  <dcterms:created xsi:type="dcterms:W3CDTF">2024-12-08T13:21:03Z</dcterms:created>
  <dcterms:modified xsi:type="dcterms:W3CDTF">2024-12-09T17:41:34Z</dcterms:modified>
</cp:coreProperties>
</file>