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0" d="100"/>
          <a:sy n="80" d="100"/>
        </p:scale>
        <p:origin x="-470" y="-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09/12/2024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microsoft.com/office/2007/relationships/media" Target="../media/media1.m4a"/><Relationship Id="rId1" Type="http://schemas.openxmlformats.org/officeDocument/2006/relationships/audio" Target="NULL" TargetMode="Externa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7925" y="370801"/>
            <a:ext cx="10456132" cy="4306953"/>
          </a:xfrm>
        </p:spPr>
        <p:txBody>
          <a:bodyPr>
            <a:normAutofit fontScale="90000"/>
          </a:bodyPr>
          <a:lstStyle/>
          <a:p>
            <a:pPr algn="l">
              <a:spcBef>
                <a:spcPts val="1000"/>
              </a:spcBef>
            </a:pPr>
            <a:r>
              <a:rPr lang="es-ES" sz="4400" b="1" i="1" dirty="0">
                <a:latin typeface="Bookman Old Style"/>
              </a:rPr>
              <a:t>      Taller</a:t>
            </a:r>
            <a:r>
              <a:rPr lang="es-ES" sz="4400" b="1" i="1" dirty="0">
                <a:solidFill>
                  <a:srgbClr val="000000"/>
                </a:solidFill>
                <a:latin typeface="Bookman Old Style"/>
              </a:rPr>
              <a:t> de Minería</a:t>
            </a:r>
            <a:br>
              <a:rPr lang="es-ES" sz="4400" b="1" i="1" u="sng" dirty="0">
                <a:latin typeface="Bookman Old Style"/>
              </a:rPr>
            </a:br>
            <a:r>
              <a:rPr lang="es-ES" sz="3600" dirty="0">
                <a:latin typeface="Aptos Display"/>
              </a:rPr>
              <a:t>Herramientas</a:t>
            </a:r>
            <a:endParaRPr lang="en-US" sz="3600" dirty="0">
              <a:latin typeface="Aptos Display"/>
            </a:endParaRPr>
          </a:p>
          <a:p>
            <a:pPr algn="l">
              <a:spcBef>
                <a:spcPts val="1000"/>
              </a:spcBef>
            </a:pPr>
            <a:r>
              <a:rPr lang="es-ES" sz="3600" dirty="0">
                <a:latin typeface="Aptos Display"/>
              </a:rPr>
              <a:t>Informática</a:t>
            </a:r>
            <a:endParaRPr lang="en-US" sz="3600" dirty="0">
              <a:latin typeface="Aptos Display"/>
            </a:endParaRPr>
          </a:p>
          <a:p>
            <a:pPr algn="l">
              <a:spcBef>
                <a:spcPts val="1000"/>
              </a:spcBef>
            </a:pPr>
            <a:r>
              <a:rPr lang="es-ES" sz="3600" dirty="0">
                <a:latin typeface="Aptos Display"/>
              </a:rPr>
              <a:t>Electricidad</a:t>
            </a:r>
            <a:br>
              <a:rPr lang="es-ES" sz="3600" dirty="0">
                <a:latin typeface="Aptos Display"/>
              </a:rPr>
            </a:br>
            <a:br>
              <a:rPr lang="es-ES" sz="4400" b="1" i="1" u="sng" dirty="0">
                <a:latin typeface="Bookman Old Style"/>
              </a:rPr>
            </a:br>
            <a:r>
              <a:rPr lang="es-ES" sz="3600" dirty="0"/>
              <a:t>                                                        </a:t>
            </a:r>
            <a:r>
              <a:rPr lang="es-ES" sz="3600" dirty="0">
                <a:latin typeface="Aptos Display"/>
              </a:rPr>
              <a:t>                   </a:t>
            </a:r>
            <a:r>
              <a:rPr lang="es-ES" sz="1800" dirty="0">
                <a:latin typeface="Bookman Old Style"/>
              </a:rPr>
              <a:t>Magali Beja </a:t>
            </a:r>
            <a:br>
              <a:rPr lang="es-ES" sz="1800" dirty="0">
                <a:latin typeface="Bookman Old Style"/>
              </a:rPr>
            </a:br>
            <a:r>
              <a:rPr lang="es-ES" sz="1800" dirty="0">
                <a:latin typeface="Bookman Old Style"/>
              </a:rPr>
              <a:t>                                                                                         Año: 2024</a:t>
            </a:r>
            <a:br>
              <a:rPr lang="es-ES" sz="4400" b="1" i="1" u="sng" dirty="0"/>
            </a:br>
            <a:r>
              <a:rPr lang="es-ES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                            </a:t>
            </a:r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8" name="Picture 7" descr="Colegio Del Prado SJ">
            <a:extLst>
              <a:ext uri="{FF2B5EF4-FFF2-40B4-BE49-F238E27FC236}">
                <a16:creationId xmlns:a16="http://schemas.microsoft.com/office/drawing/2014/main" id="{DE4C71C3-C6E5-99B6-EDC8-34DACDE828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8669" y="500063"/>
            <a:ext cx="2895600" cy="24288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D4A1DE-8B66-FD3D-F94E-92D630C099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390" y="-285618"/>
            <a:ext cx="12806501" cy="89770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95A9287-8663-C9A7-71AD-1851E95E2A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7435" y="-462670"/>
            <a:ext cx="12828805" cy="78411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CB8EC44-9599-746E-C1CD-53B19E1DDB7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70424" y="125742"/>
            <a:ext cx="12377294" cy="815428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69F3568-08A2-1E23-F4BD-17EE8619185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89499" y="953396"/>
            <a:ext cx="13910131" cy="728819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521EE12-B4D2-D2BF-5FC0-E512074B2A45}"/>
              </a:ext>
            </a:extLst>
          </p:cNvPr>
          <p:cNvSpPr/>
          <p:nvPr/>
        </p:nvSpPr>
        <p:spPr>
          <a:xfrm>
            <a:off x="2581274" y="44384"/>
            <a:ext cx="11562789" cy="79629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</a:t>
            </a:r>
          </a:p>
        </p:txBody>
      </p:sp>
      <p:pic>
        <p:nvPicPr>
          <p:cNvPr id="4" name="AUDIO2">
            <a:hlinkClick r:id="" action="ppaction://media"/>
            <a:extLst>
              <a:ext uri="{FF2B5EF4-FFF2-40B4-BE49-F238E27FC236}">
                <a16:creationId xmlns:a16="http://schemas.microsoft.com/office/drawing/2014/main" id="{DC3BC87E-093D-54D7-DA4E-9FEBB00B2D1B}"/>
              </a:ext>
            </a:extLst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embed="rId2">
                  <p14:trim end="53145.9791"/>
                  <p14:fade out="8000"/>
                </p14:media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5851525" y="3184525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00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8001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001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2001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3001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8001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14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7251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1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</Words>
  <Application>Microsoft Office PowerPoint</Application>
  <PresentationFormat>Panorámica</PresentationFormat>
  <Paragraphs>4</Paragraphs>
  <Slides>1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Bookman Old Style</vt:lpstr>
      <vt:lpstr>Tema de Office</vt:lpstr>
      <vt:lpstr>      Taller de Minería Herramientas Informática Electricidad                                                                             Magali Beja                                                                                           Año: 2024                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Taller de Minería Herramientas Informática Electricidad                                                                             Magali Beja                                                                                           Año: 2024                             </dc:title>
  <dc:creator/>
  <cp:lastModifiedBy>Valeria Rivero</cp:lastModifiedBy>
  <cp:revision>362</cp:revision>
  <dcterms:created xsi:type="dcterms:W3CDTF">2024-12-08T13:21:03Z</dcterms:created>
  <dcterms:modified xsi:type="dcterms:W3CDTF">2024-12-09T17:54:13Z</dcterms:modified>
</cp:coreProperties>
</file>