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1788" y="8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CE602-03EE-4C49-B94F-055AE1BE2384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4E740-BA7B-4782-A4B4-D46EC632A1B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674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CE602-03EE-4C49-B94F-055AE1BE2384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4E740-BA7B-4782-A4B4-D46EC632A1B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64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CE602-03EE-4C49-B94F-055AE1BE2384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4E740-BA7B-4782-A4B4-D46EC632A1B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5125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CE602-03EE-4C49-B94F-055AE1BE2384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4E740-BA7B-4782-A4B4-D46EC632A1BD}" type="slidenum">
              <a:rPr lang="en-US" smtClean="0"/>
              <a:t>‹Nº›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955023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CE602-03EE-4C49-B94F-055AE1BE2384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4E740-BA7B-4782-A4B4-D46EC632A1B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3280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CE602-03EE-4C49-B94F-055AE1BE2384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4E740-BA7B-4782-A4B4-D46EC632A1B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4863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CE602-03EE-4C49-B94F-055AE1BE2384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4E740-BA7B-4782-A4B4-D46EC632A1B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683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CE602-03EE-4C49-B94F-055AE1BE2384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4E740-BA7B-4782-A4B4-D46EC632A1B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5563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CE602-03EE-4C49-B94F-055AE1BE2384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4E740-BA7B-4782-A4B4-D46EC632A1B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811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CE602-03EE-4C49-B94F-055AE1BE2384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4E740-BA7B-4782-A4B4-D46EC632A1B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828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CE602-03EE-4C49-B94F-055AE1BE2384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4E740-BA7B-4782-A4B4-D46EC632A1B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965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CE602-03EE-4C49-B94F-055AE1BE2384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4E740-BA7B-4782-A4B4-D46EC632A1B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200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CE602-03EE-4C49-B94F-055AE1BE2384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4E740-BA7B-4782-A4B4-D46EC632A1B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209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CE602-03EE-4C49-B94F-055AE1BE2384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4E740-BA7B-4782-A4B4-D46EC632A1B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623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CE602-03EE-4C49-B94F-055AE1BE2384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4E740-BA7B-4782-A4B4-D46EC632A1B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314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CE602-03EE-4C49-B94F-055AE1BE2384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4E740-BA7B-4782-A4B4-D46EC632A1B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312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CE602-03EE-4C49-B94F-055AE1BE2384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4E740-BA7B-4782-A4B4-D46EC632A1B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235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CE602-03EE-4C49-B94F-055AE1BE2384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4E740-BA7B-4782-A4B4-D46EC632A1B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0045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9.gif"/><Relationship Id="rId3" Type="http://schemas.microsoft.com/office/2007/relationships/media" Target="../media/media2.mp3"/><Relationship Id="rId7" Type="http://schemas.openxmlformats.org/officeDocument/2006/relationships/image" Target="../media/image3.gif"/><Relationship Id="rId12" Type="http://schemas.openxmlformats.org/officeDocument/2006/relationships/image" Target="../media/image8.jpeg"/><Relationship Id="rId2" Type="http://schemas.openxmlformats.org/officeDocument/2006/relationships/audio" Target="../media/media1.mp3"/><Relationship Id="rId16" Type="http://schemas.openxmlformats.org/officeDocument/2006/relationships/image" Target="../media/image12.png"/><Relationship Id="rId1" Type="http://schemas.microsoft.com/office/2007/relationships/media" Target="../media/media1.mp3"/><Relationship Id="rId6" Type="http://schemas.openxmlformats.org/officeDocument/2006/relationships/image" Target="../media/image2.gif"/><Relationship Id="rId11" Type="http://schemas.openxmlformats.org/officeDocument/2006/relationships/image" Target="../media/image7.jpe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11.jpeg"/><Relationship Id="rId10" Type="http://schemas.openxmlformats.org/officeDocument/2006/relationships/image" Target="../media/image6.gif"/><Relationship Id="rId4" Type="http://schemas.openxmlformats.org/officeDocument/2006/relationships/audio" Target="../media/media2.mp3"/><Relationship Id="rId9" Type="http://schemas.openxmlformats.org/officeDocument/2006/relationships/image" Target="../media/image5.jpeg"/><Relationship Id="rId1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774829" y="2516554"/>
            <a:ext cx="43844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800" dirty="0" smtClean="0"/>
              <a:t>Talleres</a:t>
            </a:r>
            <a:endParaRPr lang="en-US" sz="8800" dirty="0"/>
          </a:p>
        </p:txBody>
      </p:sp>
      <p:sp>
        <p:nvSpPr>
          <p:cNvPr id="9" name="Subtítulo 2"/>
          <p:cNvSpPr txBox="1">
            <a:spLocks/>
          </p:cNvSpPr>
          <p:nvPr/>
        </p:nvSpPr>
        <p:spPr>
          <a:xfrm>
            <a:off x="4052740" y="4392211"/>
            <a:ext cx="3828610" cy="2107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dirty="0" smtClean="0"/>
              <a:t>Curso: 1ª</a:t>
            </a:r>
          </a:p>
          <a:p>
            <a:pPr marL="0" indent="0" algn="ctr">
              <a:buNone/>
            </a:pPr>
            <a:r>
              <a:rPr lang="es-ES" dirty="0"/>
              <a:t>N</a:t>
            </a:r>
            <a:r>
              <a:rPr lang="es-ES" dirty="0" smtClean="0"/>
              <a:t>ombre : Gonzalo </a:t>
            </a:r>
            <a:r>
              <a:rPr lang="es-ES" u="sng" dirty="0" err="1" smtClean="0"/>
              <a:t>martinez</a:t>
            </a:r>
            <a:endParaRPr lang="es-ES" u="sng" dirty="0" smtClean="0"/>
          </a:p>
          <a:p>
            <a:pPr marL="0" indent="0" algn="ctr">
              <a:buNone/>
            </a:pPr>
            <a:r>
              <a:rPr lang="es-ES" dirty="0" smtClean="0"/>
              <a:t>Docente : Andrea </a:t>
            </a:r>
            <a:r>
              <a:rPr lang="es-ES" dirty="0" err="1" smtClean="0"/>
              <a:t>gomez</a:t>
            </a:r>
            <a:endParaRPr lang="en-U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485" y="4773113"/>
            <a:ext cx="2883354" cy="208488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279279" y="1993334"/>
            <a:ext cx="49911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Electricidad</a:t>
            </a:r>
          </a:p>
          <a:p>
            <a: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este taller emprendimos a hacer pelar cables circuitos eléctricos y empalmes</a:t>
            </a:r>
          </a:p>
          <a:p>
            <a:endParaRPr lang="en-US" sz="280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3543300"/>
            <a:ext cx="4419600" cy="33147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379" y="252540"/>
            <a:ext cx="4397621" cy="329821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119" y="-945791"/>
            <a:ext cx="12272237" cy="9817790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107704" y="-17547"/>
            <a:ext cx="75789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Informática</a:t>
            </a:r>
          </a:p>
          <a:p>
            <a:r>
              <a:rPr lang="es-E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Aquí aprendimos a usar Microsoft PowerPoint y partes de la computadora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256" y="2870353"/>
            <a:ext cx="5316862" cy="3987647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97505"/>
            <a:ext cx="5316862" cy="3987647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118" y="-471948"/>
            <a:ext cx="12266728" cy="8554064"/>
          </a:xfrm>
          <a:prstGeom prst="rect">
            <a:avLst/>
          </a:prstGeom>
        </p:spPr>
      </p:pic>
      <p:sp>
        <p:nvSpPr>
          <p:cNvPr id="20" name="CuadroTexto 19"/>
          <p:cNvSpPr txBox="1"/>
          <p:nvPr/>
        </p:nvSpPr>
        <p:spPr>
          <a:xfrm>
            <a:off x="6596141" y="432829"/>
            <a:ext cx="5595859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Herramientas</a:t>
            </a:r>
            <a:r>
              <a:rPr lang="es-E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r"/>
            <a:r>
              <a:rPr lang="es-E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este taller amamos un mueble hicimos un cuadro y nos enseñaron los tipos de herramientas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5" y="3803739"/>
            <a:ext cx="5940135" cy="4278378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27" y="-477967"/>
            <a:ext cx="5978827" cy="4283051"/>
          </a:xfrm>
          <a:prstGeom prst="rect">
            <a:avLst/>
          </a:prstGeom>
        </p:spPr>
      </p:pic>
      <p:pic>
        <p:nvPicPr>
          <p:cNvPr id="25" name="In_the_Lounge_[_YouConvert.net_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26" name="In_the_Lounge_[_YouConvert (mp3cut.net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888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6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500"/>
                            </p:stCondLst>
                            <p:childTnLst>
                              <p:par>
                                <p:cTn id="5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5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7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6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 numSld="999" showWhenStopped="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4" grpId="0"/>
      <p:bldP spid="4" grpId="1"/>
      <p:bldP spid="9" grpId="0"/>
      <p:bldP spid="9" grpId="1"/>
      <p:bldP spid="8" grpId="0"/>
      <p:bldP spid="13" grpId="0"/>
      <p:bldP spid="13" grpId="1"/>
      <p:bldP spid="2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TM04033921[[fn=Damasco]]</Template>
  <TotalTime>290</TotalTime>
  <Words>54</Words>
  <Application>Microsoft Office PowerPoint</Application>
  <PresentationFormat>Panorámica</PresentationFormat>
  <Paragraphs>10</Paragraphs>
  <Slides>1</Slides>
  <Notes>0</Notes>
  <HiddenSlides>0</HiddenSlides>
  <MMClips>2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Bookman Old Style</vt:lpstr>
      <vt:lpstr>Rockwell</vt:lpstr>
      <vt:lpstr>Damask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talleres</dc:title>
  <dc:creator>Pedro</dc:creator>
  <cp:lastModifiedBy>Pedro</cp:lastModifiedBy>
  <cp:revision>25</cp:revision>
  <dcterms:created xsi:type="dcterms:W3CDTF">2024-12-08T15:03:18Z</dcterms:created>
  <dcterms:modified xsi:type="dcterms:W3CDTF">2024-12-08T19:53:51Z</dcterms:modified>
</cp:coreProperties>
</file>