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8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8A9775-6CA4-F794-DA8A-9619494A4E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err="1"/>
              <a:t>informatica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CF98B2-A12E-E361-64A5-74F3C33C77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/>
              <a:t>Alumnos: Lautaro Flores </a:t>
            </a:r>
          </a:p>
          <a:p>
            <a:r>
              <a:rPr lang="es-AR" dirty="0"/>
              <a:t>                Lisandro Luna</a:t>
            </a:r>
          </a:p>
        </p:txBody>
      </p:sp>
    </p:spTree>
    <p:extLst>
      <p:ext uri="{BB962C8B-B14F-4D97-AF65-F5344CB8AC3E}">
        <p14:creationId xmlns:p14="http://schemas.microsoft.com/office/powerpoint/2010/main" val="2718803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13B637-B405-045F-899C-B619C2D9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64373"/>
            <a:ext cx="7985927" cy="1293028"/>
          </a:xfrm>
        </p:spPr>
        <p:txBody>
          <a:bodyPr/>
          <a:lstStyle/>
          <a:p>
            <a:r>
              <a:rPr lang="es-AR" dirty="0"/>
              <a:t>Virus </a:t>
            </a:r>
            <a:r>
              <a:rPr lang="es-AR" dirty="0" err="1"/>
              <a:t>informaticos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174F1E-E8A1-D19A-78E1-4278A70BF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Virus archivo: se adjuntan a </a:t>
            </a:r>
            <a:r>
              <a:rPr lang="es-AR" dirty="0" err="1"/>
              <a:t>arvhivos</a:t>
            </a:r>
            <a:r>
              <a:rPr lang="es-AR" dirty="0"/>
              <a:t> ejecutables y se propagan cuando se ejecutan</a:t>
            </a:r>
          </a:p>
          <a:p>
            <a:r>
              <a:rPr lang="es-AR" dirty="0"/>
              <a:t>Virus de </a:t>
            </a:r>
            <a:r>
              <a:rPr lang="es-AR" dirty="0" err="1"/>
              <a:t>boot</a:t>
            </a:r>
            <a:r>
              <a:rPr lang="es-AR" dirty="0"/>
              <a:t>: se infectan en el sector de arranque del disco duro y se propagan cuando se inicia el sistema </a:t>
            </a:r>
          </a:p>
          <a:p>
            <a:r>
              <a:rPr lang="es-AR" dirty="0"/>
              <a:t>Virus macro: se propagan </a:t>
            </a:r>
            <a:r>
              <a:rPr lang="es-AR" dirty="0" err="1"/>
              <a:t>atraves</a:t>
            </a:r>
            <a:r>
              <a:rPr lang="es-AR" dirty="0"/>
              <a:t> de macros en documentos de Microsoft office</a:t>
            </a:r>
          </a:p>
          <a:p>
            <a:r>
              <a:rPr lang="es-AR" dirty="0"/>
              <a:t>Viru gusanos: se propagan automáticamente a través de redes y no necesitan la intervención del usuario</a:t>
            </a:r>
          </a:p>
          <a:p>
            <a:r>
              <a:rPr lang="es-AR" dirty="0"/>
              <a:t>Virus troyano: se disfrazan como programas legítimos para obtener </a:t>
            </a:r>
            <a:r>
              <a:rPr lang="es-AR" dirty="0" err="1"/>
              <a:t>acccesos</a:t>
            </a:r>
            <a:r>
              <a:rPr lang="es-AR" dirty="0"/>
              <a:t> no autorizado al sistema</a:t>
            </a:r>
          </a:p>
        </p:txBody>
      </p:sp>
    </p:spTree>
    <p:extLst>
      <p:ext uri="{BB962C8B-B14F-4D97-AF65-F5344CB8AC3E}">
        <p14:creationId xmlns:p14="http://schemas.microsoft.com/office/powerpoint/2010/main" val="1492309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19CDA7-493C-4A27-08BE-D970AD713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-1359877" y="1639973"/>
            <a:ext cx="1143000" cy="801775"/>
          </a:xfrm>
        </p:spPr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AE46F3-3B0C-E3FD-C9A5-496D516A2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67" y="190919"/>
            <a:ext cx="11796765" cy="6511332"/>
          </a:xfrm>
        </p:spPr>
        <p:txBody>
          <a:bodyPr>
            <a:normAutofit lnSpcReduction="10000"/>
          </a:bodyPr>
          <a:lstStyle/>
          <a:p>
            <a:r>
              <a:rPr lang="es-AR" dirty="0" err="1"/>
              <a:t>Ransomware</a:t>
            </a:r>
            <a:r>
              <a:rPr lang="es-AR" dirty="0"/>
              <a:t>: bloquean el acceso a los </a:t>
            </a:r>
            <a:r>
              <a:rPr lang="es-AR" dirty="0" err="1"/>
              <a:t>archivosy</a:t>
            </a:r>
            <a:r>
              <a:rPr lang="es-AR" dirty="0"/>
              <a:t> </a:t>
            </a:r>
            <a:r>
              <a:rPr lang="es-AR" dirty="0" err="1"/>
              <a:t>pidenun</a:t>
            </a:r>
            <a:r>
              <a:rPr lang="es-AR" dirty="0"/>
              <a:t> rescate para desbloquearlos</a:t>
            </a:r>
          </a:p>
          <a:p>
            <a:r>
              <a:rPr lang="es-AR" dirty="0"/>
              <a:t>Malware: software malicioso que puede incluir virus, gusanos ,troyanos y </a:t>
            </a:r>
            <a:r>
              <a:rPr lang="es-AR" dirty="0" err="1"/>
              <a:t>ransomware</a:t>
            </a:r>
            <a:endParaRPr lang="es-AR" dirty="0"/>
          </a:p>
          <a:p>
            <a:r>
              <a:rPr lang="es-AR" dirty="0"/>
              <a:t>Spyware: programas que recopilan información confidencial del usuario sin su consentimiento</a:t>
            </a:r>
          </a:p>
          <a:p>
            <a:r>
              <a:rPr lang="es-AR" dirty="0"/>
              <a:t>Adware: programas que muestran anuncios no deseados y pueden recopilar información del usuario</a:t>
            </a:r>
          </a:p>
          <a:p>
            <a:r>
              <a:rPr lang="es-AR" dirty="0" err="1"/>
              <a:t>Rootkits</a:t>
            </a:r>
            <a:r>
              <a:rPr lang="es-AR" dirty="0"/>
              <a:t>: programas que ocultan la presencia de malware en el sistema </a:t>
            </a:r>
          </a:p>
          <a:p>
            <a:r>
              <a:rPr lang="es-AR" dirty="0" err="1"/>
              <a:t>Keyloggers</a:t>
            </a:r>
            <a:r>
              <a:rPr lang="es-AR" dirty="0"/>
              <a:t>: programas que registran las pulsaciones del teclado para robar información confidencial </a:t>
            </a:r>
          </a:p>
          <a:p>
            <a:r>
              <a:rPr lang="es-AR" dirty="0"/>
              <a:t>Virus script: se propagan a través de script maliciosos en sitios web o aplicaciones </a:t>
            </a:r>
          </a:p>
          <a:p>
            <a:r>
              <a:rPr lang="es-AR" dirty="0"/>
              <a:t>Virus de firmware se infectan en el firmware de dispositivos, como </a:t>
            </a:r>
            <a:r>
              <a:rPr lang="es-AR" dirty="0" err="1"/>
              <a:t>routers</a:t>
            </a:r>
            <a:r>
              <a:rPr lang="es-AR" dirty="0"/>
              <a:t> o dispositivos de almacenamiento</a:t>
            </a:r>
          </a:p>
          <a:p>
            <a:r>
              <a:rPr lang="es-AR" dirty="0"/>
              <a:t>Virus de </a:t>
            </a:r>
            <a:r>
              <a:rPr lang="es-AR" dirty="0" err="1"/>
              <a:t>bios</a:t>
            </a:r>
            <a:r>
              <a:rPr lang="es-AR" dirty="0"/>
              <a:t>: se infectan en el BIOS de la computadora, lo que puede causar problemas de arranque y estabilidad</a:t>
            </a:r>
          </a:p>
          <a:p>
            <a:r>
              <a:rPr lang="es-AR" dirty="0" err="1"/>
              <a:t>Botnets</a:t>
            </a:r>
            <a:r>
              <a:rPr lang="es-AR" dirty="0"/>
              <a:t>: redes de computadoras infectadas que pueden ser utilizadas para realizar ataques de denegación de servicios o robo de </a:t>
            </a:r>
            <a:r>
              <a:rPr lang="es-AR" dirty="0" err="1"/>
              <a:t>informacio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98494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2EB562-C8E7-58E9-A6CD-F2E504697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s-AR" dirty="0"/>
              <a:t>Como podemos prevenirlos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ED5966-F079-78CB-C741-E374A0A93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94560"/>
            <a:ext cx="5816600" cy="4024125"/>
          </a:xfrm>
        </p:spPr>
        <p:txBody>
          <a:bodyPr>
            <a:normAutofit fontScale="92500" lnSpcReduction="20000"/>
          </a:bodyPr>
          <a:lstStyle/>
          <a:p>
            <a:r>
              <a:rPr lang="es-AR" dirty="0"/>
              <a:t>Para prevenir estos virus </a:t>
            </a:r>
            <a:r>
              <a:rPr lang="es-AR" dirty="0" err="1"/>
              <a:t>informaticos</a:t>
            </a:r>
            <a:r>
              <a:rPr lang="es-AR" dirty="0"/>
              <a:t> es importante tomar medidas de seguridad y seguir buenas practicas </a:t>
            </a:r>
          </a:p>
          <a:p>
            <a:r>
              <a:rPr lang="es-AR" dirty="0"/>
              <a:t>1)Utilizar software antivirus </a:t>
            </a:r>
          </a:p>
          <a:p>
            <a:r>
              <a:rPr lang="es-AR" dirty="0"/>
              <a:t>2)mantener actualizados tus programas </a:t>
            </a:r>
          </a:p>
          <a:p>
            <a:r>
              <a:rPr lang="es-AR" dirty="0"/>
              <a:t>3)evitar abrir archivos sospechosos</a:t>
            </a:r>
          </a:p>
          <a:p>
            <a:r>
              <a:rPr lang="es-AR" dirty="0"/>
              <a:t>4)utilizar contraseñas seguras </a:t>
            </a:r>
          </a:p>
          <a:p>
            <a:r>
              <a:rPr lang="es-AR" dirty="0"/>
              <a:t>5)realizar copias de seguridad</a:t>
            </a:r>
          </a:p>
          <a:p>
            <a:r>
              <a:rPr lang="es-AR" dirty="0"/>
              <a:t>6)utilizar un navegador seguro</a:t>
            </a:r>
          </a:p>
          <a:p>
            <a:endParaRPr lang="es-AR" dirty="0"/>
          </a:p>
          <a:p>
            <a:pPr marL="0" indent="0">
              <a:buNone/>
            </a:pPr>
            <a:endParaRPr lang="es-AR" dirty="0"/>
          </a:p>
          <a:p>
            <a:r>
              <a:rPr lang="es-AR" dirty="0"/>
              <a:t>https://www.youtube.com/watch?v=RoE9T9KjxMw</a:t>
            </a:r>
          </a:p>
        </p:txBody>
      </p:sp>
      <p:pic>
        <p:nvPicPr>
          <p:cNvPr id="1026" name="Picture 2" descr="96.400+ Virus Informatico Fotografías de stock, fotos e ...">
            <a:extLst>
              <a:ext uri="{FF2B5EF4-FFF2-40B4-BE49-F238E27FC236}">
                <a16:creationId xmlns:a16="http://schemas.microsoft.com/office/drawing/2014/main" id="{64F81EF7-025F-CC7F-1A1A-0E6A7C7AE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86" r="-3" b="-3"/>
          <a:stretch/>
        </p:blipFill>
        <p:spPr bwMode="auto">
          <a:xfrm>
            <a:off x="6906342" y="2194560"/>
            <a:ext cx="4521200" cy="308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6939920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TM04033937[[fn=Estela de condensación]]</Template>
  <TotalTime>90</TotalTime>
  <Words>308</Words>
  <Application>Microsoft Office PowerPoint</Application>
  <PresentationFormat>Panorámica</PresentationFormat>
  <Paragraphs>30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Century Gothic</vt:lpstr>
      <vt:lpstr>Estela de condensación</vt:lpstr>
      <vt:lpstr>informatica</vt:lpstr>
      <vt:lpstr>Virus informaticos</vt:lpstr>
      <vt:lpstr>Presentación de PowerPoint</vt:lpstr>
      <vt:lpstr>Como podemos prevenirlos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Rocio Flores</dc:creator>
  <cp:lastModifiedBy>Rocio Flores</cp:lastModifiedBy>
  <cp:revision>1</cp:revision>
  <dcterms:created xsi:type="dcterms:W3CDTF">2024-12-09T15:04:20Z</dcterms:created>
  <dcterms:modified xsi:type="dcterms:W3CDTF">2024-12-09T16:34:55Z</dcterms:modified>
</cp:coreProperties>
</file>