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DC9F9595-356B-40A9-92B4-6CDC044B6F3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  <p14:section name="Sección sin título" id="{51033FC8-1496-4A13-92B5-6A262DE86739}">
          <p14:sldIdLst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75" d="100"/>
          <a:sy n="75" d="100"/>
        </p:scale>
        <p:origin x="53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7884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478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531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820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4061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0554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3111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6138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383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307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273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992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36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074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8281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377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2327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9E584A-0CF7-415E-B822-DA8F5F1E8BF0}" type="datetimeFigureOut">
              <a:rPr lang="es-AR" smtClean="0"/>
              <a:t>9/12/2024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566CC-3A66-4BA2-983C-B5867F8EE4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170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83171" y="0"/>
            <a:ext cx="8825658" cy="3329581"/>
          </a:xfrm>
        </p:spPr>
        <p:txBody>
          <a:bodyPr>
            <a:normAutofit/>
          </a:bodyPr>
          <a:lstStyle/>
          <a:p>
            <a:r>
              <a:rPr lang="es-AR" sz="8000" dirty="0" smtClean="0"/>
              <a:t>Virus informaticos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821341"/>
          </a:xfrm>
        </p:spPr>
        <p:txBody>
          <a:bodyPr>
            <a:normAutofit/>
          </a:bodyPr>
          <a:lstStyle/>
          <a:p>
            <a:pPr algn="l"/>
            <a:r>
              <a:rPr lang="es-AR" sz="3200" dirty="0" smtClean="0"/>
              <a:t>Aguirre Juanse</a:t>
            </a:r>
          </a:p>
          <a:p>
            <a:pPr algn="l"/>
            <a:r>
              <a:rPr lang="es-AR" sz="3200" dirty="0" smtClean="0"/>
              <a:t>3°A</a:t>
            </a:r>
          </a:p>
          <a:p>
            <a:pPr algn="l"/>
            <a:r>
              <a:rPr lang="es-AR" sz="3200" dirty="0" smtClean="0"/>
              <a:t>Informatica</a:t>
            </a:r>
          </a:p>
          <a:p>
            <a:pPr algn="l"/>
            <a:r>
              <a:rPr lang="es-AR" sz="3200" dirty="0" smtClean="0"/>
              <a:t>Colegio del prado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1376363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5400" dirty="0" smtClean="0"/>
              <a:t>malware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6112" y="1354668"/>
            <a:ext cx="10563756" cy="5294488"/>
          </a:xfrm>
        </p:spPr>
        <p:txBody>
          <a:bodyPr/>
          <a:lstStyle/>
          <a:p>
            <a:r>
              <a:rPr lang="es-AR" dirty="0"/>
              <a:t>El malware es un software malicioso que puede dañar o vulnerar la seguridad de un dispositivo o </a:t>
            </a:r>
            <a:r>
              <a:rPr lang="es-AR" dirty="0" smtClean="0"/>
              <a:t>red</a:t>
            </a:r>
          </a:p>
          <a:p>
            <a:endParaRPr lang="es-AR" dirty="0"/>
          </a:p>
          <a:p>
            <a:r>
              <a:rPr lang="es-AR" dirty="0"/>
              <a:t>El malware, o software malicioso, se propaga de diversas formas, entre ellas</a:t>
            </a:r>
            <a:r>
              <a:rPr lang="es-AR" dirty="0" smtClean="0"/>
              <a:t>:</a:t>
            </a:r>
            <a:endParaRPr lang="es-AR" dirty="0"/>
          </a:p>
          <a:p>
            <a:r>
              <a:rPr lang="es-AR" dirty="0"/>
              <a:t>Hacer clic en un enlace malicioso </a:t>
            </a:r>
          </a:p>
          <a:p>
            <a:r>
              <a:rPr lang="es-AR" dirty="0"/>
              <a:t>Abrir un archivo adjunto de correo electrónico infectado </a:t>
            </a:r>
          </a:p>
          <a:p>
            <a:r>
              <a:rPr lang="es-AR" dirty="0"/>
              <a:t>Descargar e instalar un programa </a:t>
            </a:r>
            <a:r>
              <a:rPr lang="es-AR" dirty="0" smtClean="0"/>
              <a:t>infectado</a:t>
            </a:r>
          </a:p>
          <a:p>
            <a:endParaRPr lang="es-AR" dirty="0"/>
          </a:p>
          <a:p>
            <a:r>
              <a:rPr lang="es-AR" dirty="0" smtClean="0"/>
              <a:t>Instalar un softare antimalware, tener el software actualizado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22391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     Software ilegal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9900" y="1270000"/>
            <a:ext cx="10985500" cy="4978399"/>
          </a:xfrm>
        </p:spPr>
        <p:txBody>
          <a:bodyPr>
            <a:normAutofit lnSpcReduction="10000"/>
          </a:bodyPr>
          <a:lstStyle/>
          <a:p>
            <a:r>
              <a:rPr lang="es-AR" dirty="0"/>
              <a:t>El software ilegal, también conocido como software pirata, es un programa informático que se ha copiado o distribuido sin autorización del fabricante y sin la licencia </a:t>
            </a:r>
            <a:r>
              <a:rPr lang="es-AR" dirty="0" smtClean="0"/>
              <a:t>correspondiente</a:t>
            </a:r>
          </a:p>
          <a:p>
            <a:endParaRPr lang="es-AR" dirty="0"/>
          </a:p>
          <a:p>
            <a:r>
              <a:rPr lang="es-AR" dirty="0"/>
              <a:t>El software ilegal, también conocido como piratería de software, se ocasiona cuando se copia, distribuye o vende de manera no autorizada un programa de software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r>
              <a:rPr lang="es-AR" dirty="0"/>
              <a:t>Actualizar software y computadora</a:t>
            </a:r>
          </a:p>
          <a:p>
            <a:r>
              <a:rPr lang="es-AR" dirty="0"/>
              <a:t>Mantener el software y la computadora actualizados ayuda a mitigar los riesgos de seguridad. </a:t>
            </a:r>
          </a:p>
          <a:p>
            <a:r>
              <a:rPr lang="es-AR" dirty="0"/>
              <a:t>Utilizar una cuenta no de administrador</a:t>
            </a:r>
          </a:p>
          <a:p>
            <a:r>
              <a:rPr lang="es-AR" dirty="0"/>
              <a:t>Siempre que sea posible, es recomendable utilizar una cuenta que no sea de administrador. </a:t>
            </a:r>
          </a:p>
        </p:txBody>
      </p:sp>
    </p:spTree>
    <p:extLst>
      <p:ext uri="{BB962C8B-B14F-4D97-AF65-F5344CB8AC3E}">
        <p14:creationId xmlns:p14="http://schemas.microsoft.com/office/powerpoint/2010/main" val="2235856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122518"/>
            <a:ext cx="9404723" cy="1400530"/>
          </a:xfrm>
        </p:spPr>
        <p:txBody>
          <a:bodyPr/>
          <a:lstStyle/>
          <a:p>
            <a:pPr algn="ctr"/>
            <a:r>
              <a:rPr lang="es-AR" sz="6000" dirty="0" smtClean="0"/>
              <a:t>adware</a:t>
            </a:r>
            <a:endParaRPr lang="es-AR" sz="6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6100" y="1168400"/>
            <a:ext cx="11099800" cy="5422900"/>
          </a:xfrm>
        </p:spPr>
        <p:txBody>
          <a:bodyPr/>
          <a:lstStyle/>
          <a:p>
            <a:r>
              <a:rPr lang="es-AR" dirty="0"/>
              <a:t>El adware es un software que muestra publicidad no deseada en los dispositivos de los usuarios, con el objetivo de obtener ganancias económicas o recopilar información </a:t>
            </a:r>
            <a:r>
              <a:rPr lang="es-AR" dirty="0" smtClean="0"/>
              <a:t>privada</a:t>
            </a:r>
          </a:p>
          <a:p>
            <a:r>
              <a:rPr lang="es-AR" dirty="0"/>
              <a:t>El adware es un tipo de malware que puede infectar un dispositivo de varias maneras, entre ellas:</a:t>
            </a:r>
          </a:p>
          <a:p>
            <a:r>
              <a:rPr lang="es-AR" dirty="0"/>
              <a:t>Programas gratuitos: El adware puede instalarse de manera secreta en programas gratuitos o shareware. </a:t>
            </a:r>
          </a:p>
          <a:p>
            <a:r>
              <a:rPr lang="es-AR" dirty="0"/>
              <a:t>Vulnerabilidades del sistema operativo: Los ciberdelincuentes pueden aprovechar las debilidades del sistema operativo para insertar el adware. </a:t>
            </a:r>
          </a:p>
          <a:p>
            <a:r>
              <a:rPr lang="es-AR" dirty="0"/>
              <a:t>Sitios web infectados: El adware puede instalarse en el equipo al visitar un sitio </a:t>
            </a:r>
            <a:r>
              <a:rPr lang="es-AR" dirty="0" smtClean="0"/>
              <a:t>web</a:t>
            </a:r>
          </a:p>
          <a:p>
            <a:endParaRPr lang="es-AR" dirty="0"/>
          </a:p>
          <a:p>
            <a:r>
              <a:rPr lang="es-AR" dirty="0" smtClean="0"/>
              <a:t>Iinstalar software y usar antivirus</a:t>
            </a:r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57326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0"/>
            <a:ext cx="9404723" cy="918882"/>
          </a:xfrm>
        </p:spPr>
        <p:txBody>
          <a:bodyPr/>
          <a:lstStyle/>
          <a:p>
            <a:pPr algn="ctr"/>
            <a:r>
              <a:rPr lang="es-AR" dirty="0" smtClean="0"/>
              <a:t>Control remoto de equipos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2000" y="918882"/>
            <a:ext cx="10998200" cy="5329517"/>
          </a:xfrm>
        </p:spPr>
        <p:txBody>
          <a:bodyPr/>
          <a:lstStyle/>
          <a:p>
            <a:r>
              <a:rPr lang="es-AR" dirty="0"/>
              <a:t>El control remoto de equipos es una herramienta que permite acceder y controlar un dispositivo desde una ubicación remota, como si estuvieras frente a </a:t>
            </a:r>
            <a:r>
              <a:rPr lang="es-AR" dirty="0" smtClean="0"/>
              <a:t>él</a:t>
            </a:r>
          </a:p>
          <a:p>
            <a:endParaRPr lang="es-AR" dirty="0"/>
          </a:p>
          <a:p>
            <a:r>
              <a:rPr lang="es-AR" dirty="0"/>
              <a:t>Los controles remotos de equipos funcionan mediante la emisión de ondas de luz infrarroja (IR) que son decodificadas por el dispositivo a </a:t>
            </a:r>
            <a:r>
              <a:rPr lang="es-AR" dirty="0" smtClean="0"/>
              <a:t>controla</a:t>
            </a:r>
          </a:p>
          <a:p>
            <a:endParaRPr lang="es-AR" dirty="0"/>
          </a:p>
          <a:p>
            <a:r>
              <a:rPr lang="es-AR" dirty="0"/>
              <a:t>Para ello, lo que debemos hacer es abrir las propiedades del sistema (botón derecho sobre «Este equipo &gt; Propiedades»), entrar en la configuración avanzada de Windows y, dentro del apartado «Acceso remoto» encontraremos la posibilidad de activar o desactivar esta función</a:t>
            </a:r>
          </a:p>
        </p:txBody>
      </p:sp>
    </p:spTree>
    <p:extLst>
      <p:ext uri="{BB962C8B-B14F-4D97-AF65-F5344CB8AC3E}">
        <p14:creationId xmlns:p14="http://schemas.microsoft.com/office/powerpoint/2010/main" val="104603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9111" y="-194982"/>
            <a:ext cx="9404723" cy="1400530"/>
          </a:xfrm>
        </p:spPr>
        <p:txBody>
          <a:bodyPr/>
          <a:lstStyle/>
          <a:p>
            <a:pPr algn="ctr"/>
            <a:r>
              <a:rPr lang="es-AR" sz="5400" dirty="0" smtClean="0"/>
              <a:t>trashing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838200"/>
            <a:ext cx="11176000" cy="5410199"/>
          </a:xfrm>
        </p:spPr>
        <p:txBody>
          <a:bodyPr/>
          <a:lstStyle/>
          <a:p>
            <a:r>
              <a:rPr lang="es-AR" dirty="0"/>
              <a:t>El trashing es una técnica de los ciberdelincuentes para obtener información confidencial de personas o empresas, buscando en la basura o en otros lugares de </a:t>
            </a:r>
            <a:r>
              <a:rPr lang="es-AR" dirty="0" smtClean="0"/>
              <a:t>descarte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/>
              <a:t>el cibercriminal debe acceder primero a tu dispositivo o a tu disco duro, ya sea directamente, conectándose remotamente después de instalar un malware en tu ordenador, o porque lo has tirado sin formatear bien</a:t>
            </a:r>
            <a:r>
              <a:rPr lang="es-AR" dirty="0" smtClean="0"/>
              <a:t>.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7052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1400530"/>
          </a:xfrm>
        </p:spPr>
        <p:txBody>
          <a:bodyPr/>
          <a:lstStyle/>
          <a:p>
            <a:pPr algn="ctr"/>
            <a:r>
              <a:rPr lang="es-AR" dirty="0" smtClean="0"/>
              <a:t>ciberataque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1001" y="1152983"/>
            <a:ext cx="11480800" cy="5092699"/>
          </a:xfrm>
        </p:spPr>
        <p:txBody>
          <a:bodyPr/>
          <a:lstStyle/>
          <a:p>
            <a:r>
              <a:rPr lang="es-AR" dirty="0"/>
              <a:t>Un ciberataque es un intento de acceder de manera no autorizada a una computadora o red para robar, destruir, cambiar o exponer datos </a:t>
            </a:r>
            <a:r>
              <a:rPr lang="es-AR" dirty="0" smtClean="0"/>
              <a:t>sensibles</a:t>
            </a:r>
          </a:p>
          <a:p>
            <a:endParaRPr lang="es-AR" dirty="0"/>
          </a:p>
          <a:p>
            <a:r>
              <a:rPr lang="es-AR" dirty="0"/>
              <a:t>Ante cualquier tipo de ataque cibernético, de inmediato debe: Desconectar la red afectada de Internet. Deshabilitar todo acceso remoto a la red. Redirigir el tráfico de </a:t>
            </a:r>
            <a:r>
              <a:rPr lang="es-AR" dirty="0" smtClean="0"/>
              <a:t>red</a:t>
            </a:r>
          </a:p>
          <a:p>
            <a:endParaRPr lang="es-AR" dirty="0"/>
          </a:p>
          <a:p>
            <a:r>
              <a:rPr lang="es-AR" dirty="0"/>
              <a:t>Cuando un usuario visita el sitio o la aplicación, el código se ejecuta automáticamente en el navegador web del usuario, generalmente robando información confidencial o redirigiendo al usuario a un sitio web malicioso falsificado. Los atacantes suelen utilizar JavaScript para ataques XSS</a:t>
            </a:r>
          </a:p>
        </p:txBody>
      </p:sp>
    </p:spTree>
    <p:extLst>
      <p:ext uri="{BB962C8B-B14F-4D97-AF65-F5344CB8AC3E}">
        <p14:creationId xmlns:p14="http://schemas.microsoft.com/office/powerpoint/2010/main" val="1953651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0"/>
            <a:ext cx="9404723" cy="1400530"/>
          </a:xfrm>
        </p:spPr>
        <p:txBody>
          <a:bodyPr/>
          <a:lstStyle/>
          <a:p>
            <a:pPr algn="ctr"/>
            <a:r>
              <a:rPr lang="es-AR" dirty="0" smtClean="0"/>
              <a:t>White hat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2900" y="889000"/>
            <a:ext cx="11341100" cy="5499100"/>
          </a:xfrm>
        </p:spPr>
        <p:txBody>
          <a:bodyPr/>
          <a:lstStyle/>
          <a:p>
            <a:r>
              <a:rPr lang="es-AR" dirty="0"/>
              <a:t>White hat, o sombrero blanco, es un término que se refiere a un hacker ético que busca detectar vulnerabilidades en sistemas informáticos para mejorar la </a:t>
            </a:r>
            <a:r>
              <a:rPr lang="es-AR" dirty="0" smtClean="0"/>
              <a:t>seguridad</a:t>
            </a:r>
          </a:p>
          <a:p>
            <a:endParaRPr lang="es-AR" dirty="0"/>
          </a:p>
          <a:p>
            <a:r>
              <a:rPr lang="es-AR" dirty="0"/>
              <a:t>se especializa en pruebas de penetración y en otras metodologías para detectar vulnerabilidades y mejorar la seguridad de los sistemas de comunicación e información de </a:t>
            </a:r>
            <a:r>
              <a:rPr lang="es-AR" dirty="0" smtClean="0"/>
              <a:t>una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/>
              <a:t>se especializa en pruebas de penetración y en otras metodologías para detectar vulnerabilidades y mejorar la seguridad de los sistemas de comunicación e información de una</a:t>
            </a:r>
          </a:p>
        </p:txBody>
      </p:sp>
    </p:spTree>
    <p:extLst>
      <p:ext uri="{BB962C8B-B14F-4D97-AF65-F5344CB8AC3E}">
        <p14:creationId xmlns:p14="http://schemas.microsoft.com/office/powerpoint/2010/main" val="1519770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0"/>
            <a:ext cx="9404723" cy="1400530"/>
          </a:xfrm>
        </p:spPr>
        <p:txBody>
          <a:bodyPr/>
          <a:lstStyle/>
          <a:p>
            <a:pPr algn="ctr"/>
            <a:r>
              <a:rPr lang="es-AR" dirty="0" smtClean="0"/>
              <a:t>spyware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5130" y="850900"/>
            <a:ext cx="11178570" cy="5397499"/>
          </a:xfrm>
        </p:spPr>
        <p:txBody>
          <a:bodyPr/>
          <a:lstStyle/>
          <a:p>
            <a:r>
              <a:rPr lang="es-AR" dirty="0"/>
              <a:t>es un tipo de malware que se instala en un dispositivo de forma secreta para recopilar y enviar información personal sin el consentimiento del </a:t>
            </a:r>
            <a:r>
              <a:rPr lang="es-AR" dirty="0" smtClean="0"/>
              <a:t>usuario</a:t>
            </a:r>
          </a:p>
          <a:p>
            <a:endParaRPr lang="es-AR" dirty="0"/>
          </a:p>
          <a:p>
            <a:r>
              <a:rPr lang="es-AR" dirty="0"/>
              <a:t>se instala en los dispositivos sin el consentimiento del usuario a través de diversas fuentes de infección</a:t>
            </a:r>
            <a:r>
              <a:rPr lang="es-AR" dirty="0" smtClean="0"/>
              <a:t>,</a:t>
            </a:r>
          </a:p>
          <a:p>
            <a:endParaRPr lang="es-AR" dirty="0"/>
          </a:p>
          <a:p>
            <a:r>
              <a:rPr lang="es-AR" dirty="0"/>
              <a:t>El spyware es un software espía que puede ser difícil de detectar, pero hay algunos indicios que pueden ayudar a identificarlo:</a:t>
            </a:r>
          </a:p>
        </p:txBody>
      </p:sp>
    </p:spTree>
    <p:extLst>
      <p:ext uri="{BB962C8B-B14F-4D97-AF65-F5344CB8AC3E}">
        <p14:creationId xmlns:p14="http://schemas.microsoft.com/office/powerpoint/2010/main" val="3113227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511" y="0"/>
            <a:ext cx="9404723" cy="1400530"/>
          </a:xfrm>
        </p:spPr>
        <p:txBody>
          <a:bodyPr/>
          <a:lstStyle/>
          <a:p>
            <a:pPr algn="ctr"/>
            <a:r>
              <a:rPr lang="es-AR" dirty="0" smtClean="0"/>
              <a:t>defacement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52512" y="700265"/>
            <a:ext cx="10326688" cy="5473699"/>
          </a:xfrm>
        </p:spPr>
        <p:txBody>
          <a:bodyPr/>
          <a:lstStyle/>
          <a:p>
            <a:r>
              <a:rPr lang="es-AR" dirty="0"/>
              <a:t>ataque cibernético que consiste en modificar la apariencia de un sitio web para mostrar un contenido diferente al </a:t>
            </a:r>
            <a:r>
              <a:rPr lang="es-AR" dirty="0" smtClean="0"/>
              <a:t>original</a:t>
            </a:r>
          </a:p>
          <a:p>
            <a:endParaRPr lang="es-AR" dirty="0"/>
          </a:p>
          <a:p>
            <a:r>
              <a:rPr lang="es-AR" dirty="0"/>
              <a:t>Los ciberdelincuentes pueden llevar a cabo este ataque de varias formas, como:</a:t>
            </a:r>
          </a:p>
          <a:p>
            <a:r>
              <a:rPr lang="es-AR" dirty="0"/>
              <a:t>Exploitar vulnerabilidades en el software del sitio web</a:t>
            </a:r>
          </a:p>
          <a:p>
            <a:r>
              <a:rPr lang="es-AR" dirty="0"/>
              <a:t>Suplantar la identidad para obtener credenciales de acceso</a:t>
            </a:r>
          </a:p>
          <a:p>
            <a:r>
              <a:rPr lang="es-AR" dirty="0"/>
              <a:t>Utilizar técnicas de phishing para engañar al personal del sitio </a:t>
            </a:r>
            <a:r>
              <a:rPr lang="es-AR" dirty="0" smtClean="0"/>
              <a:t>web</a:t>
            </a:r>
          </a:p>
          <a:p>
            <a:endParaRPr lang="es-AR" dirty="0"/>
          </a:p>
          <a:p>
            <a:r>
              <a:rPr lang="es-AR" dirty="0"/>
              <a:t>l igual que el graffiti en el mundo físico, los ataques de desfiguración del sitio web o defacement pueden dejar una marca visible en tu propiedad digital. </a:t>
            </a:r>
            <a:r>
              <a:rPr lang="es-AR"/>
              <a:t>Al llevar a cabo este tipo de ataque, los ciberdelincuentes generalmente reemplazan el contenido existente en tu sitio con sus propios mensajes, ya sea que esos mensajes sean políticos, religiosos o simplemente impactantes.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5319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02692"/>
            <a:ext cx="9404723" cy="809768"/>
          </a:xfrm>
        </p:spPr>
        <p:txBody>
          <a:bodyPr/>
          <a:lstStyle/>
          <a:p>
            <a:r>
              <a:rPr lang="es-AR" dirty="0" smtClean="0"/>
              <a:t>Daños fícos al equipamiento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5378" y="1212460"/>
            <a:ext cx="9214475" cy="5035939"/>
          </a:xfrm>
        </p:spPr>
        <p:txBody>
          <a:bodyPr/>
          <a:lstStyle/>
          <a:p>
            <a:r>
              <a:rPr lang="es-AR" dirty="0"/>
              <a:t>Los daños físicos pueden describirse como los daños resultantes de que el recubrimiento magnético de los platos del disco duro se dañe o se </a:t>
            </a:r>
            <a:r>
              <a:rPr lang="es-AR" dirty="0" smtClean="0"/>
              <a:t>destruya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/>
              <a:t>  </a:t>
            </a:r>
            <a:r>
              <a:rPr lang="es-AR" dirty="0" smtClean="0"/>
              <a:t>   Los </a:t>
            </a:r>
            <a:r>
              <a:rPr lang="es-AR" dirty="0"/>
              <a:t>daños físicos en los dispositivos se producen, en la mayoría de los casos, cuando los cabezales de lectura/escritura entran en contacto con los discos </a:t>
            </a:r>
            <a:r>
              <a:rPr lang="es-AR" dirty="0" smtClean="0"/>
              <a:t>giratorios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Para evitar daños físicos en el equipamiento, se pueden tomar las siguientes precauciones:</a:t>
            </a:r>
          </a:p>
          <a:p>
            <a:pPr marL="0" indent="0">
              <a:buNone/>
            </a:pPr>
            <a:r>
              <a:rPr lang="es-AR" dirty="0" smtClean="0"/>
              <a:t>-Utilizar </a:t>
            </a:r>
            <a:r>
              <a:rPr lang="es-AR" dirty="0"/>
              <a:t>las herramientas y técnicas adecuadas</a:t>
            </a:r>
          </a:p>
          <a:p>
            <a:pPr marL="0" indent="0">
              <a:buNone/>
            </a:pPr>
            <a:r>
              <a:rPr lang="es-AR" dirty="0" smtClean="0"/>
              <a:t>-Proteger </a:t>
            </a:r>
            <a:r>
              <a:rPr lang="es-AR" dirty="0"/>
              <a:t>de descargas electrostáticas</a:t>
            </a:r>
          </a:p>
          <a:p>
            <a:pPr marL="0" indent="0">
              <a:buNone/>
            </a:pPr>
            <a:r>
              <a:rPr lang="es-AR" dirty="0" smtClean="0"/>
              <a:t>-Mantener </a:t>
            </a:r>
            <a:r>
              <a:rPr lang="es-AR" dirty="0"/>
              <a:t>alejado de líquidos y humedad</a:t>
            </a:r>
          </a:p>
        </p:txBody>
      </p:sp>
    </p:spTree>
    <p:extLst>
      <p:ext uri="{BB962C8B-B14F-4D97-AF65-F5344CB8AC3E}">
        <p14:creationId xmlns:p14="http://schemas.microsoft.com/office/powerpoint/2010/main" val="2553304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4800" dirty="0" smtClean="0"/>
              <a:t>spoofing</a:t>
            </a:r>
            <a:endParaRPr lang="es-AR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El spoofing es un tipo de ataque informático que consiste en suplantar la identidad de una persona, entidad o servicio para obtener información confidencial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/>
              <a:t>cuando una persona crea una cuenta similar a la de alguien confiable, como es un agente de </a:t>
            </a:r>
            <a:r>
              <a:rPr lang="es-AR" dirty="0" smtClean="0"/>
              <a:t>ventas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No podemos evitar que nos lleguen correos electrónicos a nuestra cuenta, pero sí podemos decidir qué hacer con ellos</a:t>
            </a:r>
          </a:p>
        </p:txBody>
      </p:sp>
    </p:spTree>
    <p:extLst>
      <p:ext uri="{BB962C8B-B14F-4D97-AF65-F5344CB8AC3E}">
        <p14:creationId xmlns:p14="http://schemas.microsoft.com/office/powerpoint/2010/main" val="403861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5400" dirty="0" smtClean="0"/>
              <a:t>hackers</a:t>
            </a:r>
            <a:endParaRPr lang="es-AR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1533628"/>
            <a:ext cx="8946541" cy="5070371"/>
          </a:xfrm>
        </p:spPr>
        <p:txBody>
          <a:bodyPr/>
          <a:lstStyle/>
          <a:p>
            <a:r>
              <a:rPr lang="es-AR" dirty="0"/>
              <a:t> es alguien que utiliza sus habilidades para descubrir nuevas formas de usar los sistemas </a:t>
            </a:r>
            <a:endParaRPr lang="es-AR" dirty="0" smtClean="0"/>
          </a:p>
          <a:p>
            <a:endParaRPr lang="es-AR" dirty="0"/>
          </a:p>
          <a:p>
            <a:r>
              <a:rPr lang="es-AR" dirty="0" smtClean="0"/>
              <a:t>¿</a:t>
            </a:r>
            <a:r>
              <a:rPr lang="es-AR" dirty="0"/>
              <a:t>Cómo podemos prevenir ser hackeados?</a:t>
            </a:r>
          </a:p>
          <a:p>
            <a:r>
              <a:rPr lang="es-AR" dirty="0"/>
              <a:t>Utiliza contraseñas seguras y únicas: ...</a:t>
            </a:r>
          </a:p>
          <a:p>
            <a:r>
              <a:rPr lang="es-AR" dirty="0"/>
              <a:t>Habilita la autenticación de dos factores (2FA): ...</a:t>
            </a:r>
          </a:p>
          <a:p>
            <a:r>
              <a:rPr lang="es-AR" dirty="0"/>
              <a:t>Mantén tu software y dispositivos actualizados: </a:t>
            </a:r>
            <a:r>
              <a:rPr lang="es-AR" dirty="0" smtClean="0"/>
              <a:t>...</a:t>
            </a:r>
          </a:p>
          <a:p>
            <a:endParaRPr lang="es-AR" dirty="0"/>
          </a:p>
          <a:p>
            <a:r>
              <a:rPr lang="es-AR" dirty="0"/>
              <a:t>utilizan diferentes tipos de malware, como virus, troyanos, ransomware y spyware, para obtener acceso a sistemas y robar información o causar daños</a:t>
            </a:r>
            <a:endParaRPr lang="es-AR" dirty="0" smtClean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7941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147918"/>
            <a:ext cx="9404723" cy="1400530"/>
          </a:xfrm>
        </p:spPr>
        <p:txBody>
          <a:bodyPr/>
          <a:lstStyle/>
          <a:p>
            <a:pPr algn="ctr"/>
            <a:r>
              <a:rPr lang="es-AR" sz="5400" dirty="0" smtClean="0"/>
              <a:t>exploit</a:t>
            </a:r>
            <a:endParaRPr lang="es-AR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444978"/>
            <a:ext cx="8946541" cy="5113866"/>
          </a:xfrm>
        </p:spPr>
        <p:txBody>
          <a:bodyPr/>
          <a:lstStyle/>
          <a:p>
            <a:r>
              <a:rPr lang="es-AR" dirty="0"/>
              <a:t>Un exploit es un programa, secuencia de comandos o fragmento de datos que aprovecha una vulnerabilidad o error en un sistema o aplicación para provocar un comportamiento no </a:t>
            </a:r>
            <a:r>
              <a:rPr lang="es-AR" dirty="0" smtClean="0"/>
              <a:t>deseado</a:t>
            </a:r>
          </a:p>
          <a:p>
            <a:endParaRPr lang="es-AR" dirty="0"/>
          </a:p>
          <a:p>
            <a:r>
              <a:rPr lang="es-AR" dirty="0"/>
              <a:t>Cuando no se actualiza un navegador o un complemento obsoleto, se permite automáticamente que un hacker se aproveche de las vulnerabilidades existentes e incluso de las ya </a:t>
            </a:r>
            <a:r>
              <a:rPr lang="es-AR" dirty="0" smtClean="0"/>
              <a:t>descubiertas</a:t>
            </a:r>
          </a:p>
          <a:p>
            <a:endParaRPr lang="es-AR" dirty="0"/>
          </a:p>
          <a:p>
            <a:r>
              <a:rPr lang="es-AR" dirty="0" smtClean="0"/>
              <a:t>Mantener el software actualizado y descargar antivirus</a:t>
            </a:r>
          </a:p>
          <a:p>
            <a:endParaRPr lang="es-AR" dirty="0" smtClean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08023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eavesdropping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433689"/>
            <a:ext cx="8946541" cy="5283199"/>
          </a:xfrm>
        </p:spPr>
        <p:txBody>
          <a:bodyPr/>
          <a:lstStyle/>
          <a:p>
            <a:r>
              <a:rPr lang="es-AR" dirty="0"/>
              <a:t>es un ataque de capa de red que se enfoca en capturar pequeños paquetes de la red transmitidos por otros computadores y leer el contenido de datos en la búsqueda de cualquier tipo de </a:t>
            </a:r>
            <a:r>
              <a:rPr lang="es-AR" dirty="0" smtClean="0"/>
              <a:t>información</a:t>
            </a:r>
          </a:p>
          <a:p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  ocurre </a:t>
            </a:r>
            <a:r>
              <a:rPr lang="es-AR" dirty="0"/>
              <a:t>cuando un pirata informático intercepta, elimina o modifica datos que se transmiten entre dos </a:t>
            </a:r>
            <a:r>
              <a:rPr lang="es-AR" dirty="0" smtClean="0"/>
              <a:t>dispositivos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   Instala </a:t>
            </a:r>
            <a:r>
              <a:rPr lang="es-AR" dirty="0"/>
              <a:t>también antivirus y programas de antimalware. Utiliza buenas contraseñas</a:t>
            </a:r>
          </a:p>
        </p:txBody>
      </p:sp>
    </p:spTree>
    <p:extLst>
      <p:ext uri="{BB962C8B-B14F-4D97-AF65-F5344CB8AC3E}">
        <p14:creationId xmlns:p14="http://schemas.microsoft.com/office/powerpoint/2010/main" val="3635340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Ataques de contranseñas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275644"/>
            <a:ext cx="10038821" cy="5305778"/>
          </a:xfrm>
        </p:spPr>
        <p:txBody>
          <a:bodyPr/>
          <a:lstStyle/>
          <a:p>
            <a:r>
              <a:rPr lang="es-AR" dirty="0"/>
              <a:t>Un ataque de contraseña es un intento de un usuario no autorizado de obtener acceso a una cuenta al adivinar la contraseña. Los ciberdelincuentes utilizan programas automatizados para probar miles de combinaciones de contraseñas hasta encontrar una que funcione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r>
              <a:rPr lang="es-AR" dirty="0"/>
              <a:t>Los ataques cibernéticos son percibidos como la mayor amenaza que enfrentan las empresas en el 2022, y el pronóstico para el 2023 es que continúen en </a:t>
            </a:r>
            <a:r>
              <a:rPr lang="es-AR" dirty="0" smtClean="0"/>
              <a:t>alza</a:t>
            </a:r>
          </a:p>
          <a:p>
            <a:endParaRPr lang="es-AR" dirty="0"/>
          </a:p>
          <a:p>
            <a:r>
              <a:rPr lang="es-AR" dirty="0" smtClean="0"/>
              <a:t>Usar contraseñas seguras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2681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Denegacion de servicio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264355"/>
            <a:ext cx="10129132" cy="5102577"/>
          </a:xfrm>
        </p:spPr>
        <p:txBody>
          <a:bodyPr/>
          <a:lstStyle/>
          <a:p>
            <a:r>
              <a:rPr lang="es-AR" dirty="0"/>
              <a:t> un ataque de denegación de servicio, llamado también ataque DoS (por sus siglas en inglés, denial of service), es un ataque a un sistema de computadoras o red que causa que un servicio o recurso sea inaccesible a los </a:t>
            </a:r>
            <a:r>
              <a:rPr lang="es-AR" dirty="0" smtClean="0"/>
              <a:t>usuarios</a:t>
            </a:r>
          </a:p>
          <a:p>
            <a:endParaRPr lang="es-AR" dirty="0"/>
          </a:p>
          <a:p>
            <a:r>
              <a:rPr lang="es-AR" dirty="0"/>
              <a:t>se produce cuando un actor malicioso sobrecarga un servidor o red con una gran cantidad de </a:t>
            </a:r>
            <a:r>
              <a:rPr lang="es-AR" dirty="0" smtClean="0"/>
              <a:t>tráfico</a:t>
            </a:r>
          </a:p>
          <a:p>
            <a:endParaRPr lang="es-AR" dirty="0"/>
          </a:p>
          <a:p>
            <a:r>
              <a:rPr lang="es-AR" dirty="0" smtClean="0"/>
              <a:t>Meterse al horario q no hay tanto trafico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03805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Fraude informatico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422400"/>
            <a:ext cx="8946541" cy="4825999"/>
          </a:xfrm>
        </p:spPr>
        <p:txBody>
          <a:bodyPr/>
          <a:lstStyle/>
          <a:p>
            <a:r>
              <a:rPr lang="es-AR" dirty="0"/>
              <a:t>consiste en manipular un sistema informático para obtener un beneficio económico o perjudicar a otra </a:t>
            </a:r>
            <a:r>
              <a:rPr lang="es-AR" dirty="0" smtClean="0"/>
              <a:t>persona</a:t>
            </a:r>
          </a:p>
          <a:p>
            <a:endParaRPr lang="es-AR" dirty="0"/>
          </a:p>
          <a:p>
            <a:r>
              <a:rPr lang="es-AR" dirty="0"/>
              <a:t>El fraude informático se produce cuando se manipula un sistema informático para obtener un beneficio económico o causar perjuicio a otra </a:t>
            </a:r>
            <a:r>
              <a:rPr lang="es-AR" dirty="0" smtClean="0"/>
              <a:t>persona</a:t>
            </a:r>
          </a:p>
          <a:p>
            <a:pPr marL="0" indent="0">
              <a:buNone/>
            </a:pPr>
            <a:r>
              <a:rPr lang="es-AR" dirty="0" smtClean="0"/>
              <a:t>Cómo </a:t>
            </a:r>
            <a:r>
              <a:rPr lang="es-AR" dirty="0"/>
              <a:t>evitar un fraude </a:t>
            </a:r>
            <a:r>
              <a:rPr lang="es-AR" dirty="0" smtClean="0"/>
              <a:t>cibernético</a:t>
            </a:r>
          </a:p>
          <a:p>
            <a:pPr marL="0" indent="0">
              <a:buNone/>
            </a:pPr>
            <a:endParaRPr lang="es-AR" dirty="0"/>
          </a:p>
          <a:p>
            <a:r>
              <a:rPr lang="es-AR" dirty="0"/>
              <a:t>Fortalece tus contraseñas.</a:t>
            </a:r>
          </a:p>
          <a:p>
            <a:r>
              <a:rPr lang="es-AR" dirty="0"/>
              <a:t>Habilita la autenticación de dos pasos.</a:t>
            </a:r>
          </a:p>
          <a:p>
            <a:r>
              <a:rPr lang="es-AR" dirty="0"/>
              <a:t>Cautela con correos electrónicos y mensajes sospechoso</a:t>
            </a:r>
            <a:endParaRPr lang="es-AR" dirty="0" smtClean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20797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</TotalTime>
  <Words>1404</Words>
  <Application>Microsoft Office PowerPoint</Application>
  <PresentationFormat>Panorámica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Ion</vt:lpstr>
      <vt:lpstr>Virus informaticos </vt:lpstr>
      <vt:lpstr>Daños fícos al equipamiento</vt:lpstr>
      <vt:lpstr>spoofing</vt:lpstr>
      <vt:lpstr>hackers</vt:lpstr>
      <vt:lpstr>exploit</vt:lpstr>
      <vt:lpstr>eavesdropping</vt:lpstr>
      <vt:lpstr>Ataques de contranseñas</vt:lpstr>
      <vt:lpstr>Denegacion de servicio</vt:lpstr>
      <vt:lpstr>              Fraude informatico</vt:lpstr>
      <vt:lpstr>malware</vt:lpstr>
      <vt:lpstr>     Software ilegal</vt:lpstr>
      <vt:lpstr>adware</vt:lpstr>
      <vt:lpstr>Control remoto de equipos</vt:lpstr>
      <vt:lpstr>trashing</vt:lpstr>
      <vt:lpstr>ciberataque</vt:lpstr>
      <vt:lpstr>White hat</vt:lpstr>
      <vt:lpstr>spyware</vt:lpstr>
      <vt:lpstr>defacement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 informaticos</dc:title>
  <dc:creator>Usuario</dc:creator>
  <cp:lastModifiedBy>Usuario</cp:lastModifiedBy>
  <cp:revision>16</cp:revision>
  <dcterms:created xsi:type="dcterms:W3CDTF">2024-12-09T16:34:51Z</dcterms:created>
  <dcterms:modified xsi:type="dcterms:W3CDTF">2024-12-09T19:34:17Z</dcterms:modified>
</cp:coreProperties>
</file>