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4" r:id="rId9"/>
  </p:sldIdLst>
  <p:sldSz cx="9144000" cy="5143500" type="screen16x9"/>
  <p:notesSz cx="6858000" cy="9144000"/>
  <p:embeddedFontLst>
    <p:embeddedFont>
      <p:font typeface="Delius" panose="020B0604020202020204" charset="0"/>
      <p:regular r:id="rId11"/>
    </p:embeddedFont>
    <p:embeddedFont>
      <p:font typeface="Nunito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704081-88F3-48AD-9A92-F8859B46555B}">
  <a:tblStyle styleId="{BC704081-88F3-48AD-9A92-F8859B465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1" autoAdjust="0"/>
    <p:restoredTop sz="94660"/>
  </p:normalViewPr>
  <p:slideViewPr>
    <p:cSldViewPr snapToGrid="0">
      <p:cViewPr varScale="1">
        <p:scale>
          <a:sx n="90" d="100"/>
          <a:sy n="90" d="100"/>
        </p:scale>
        <p:origin x="81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2400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ac7ad3def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ac7ad3def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95b965402b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95b965402b_0_3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>
          <a:extLst>
            <a:ext uri="{FF2B5EF4-FFF2-40B4-BE49-F238E27FC236}">
              <a16:creationId xmlns:a16="http://schemas.microsoft.com/office/drawing/2014/main" id="{22EEC050-87A9-920F-46EF-01296865B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95b965402b_0_301:notes">
            <a:extLst>
              <a:ext uri="{FF2B5EF4-FFF2-40B4-BE49-F238E27FC236}">
                <a16:creationId xmlns:a16="http://schemas.microsoft.com/office/drawing/2014/main" id="{2D50DE9C-F870-16D4-E9B2-877E558C78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95b965402b_0_301:notes">
            <a:extLst>
              <a:ext uri="{FF2B5EF4-FFF2-40B4-BE49-F238E27FC236}">
                <a16:creationId xmlns:a16="http://schemas.microsoft.com/office/drawing/2014/main" id="{ED34124A-4399-1B13-DFA6-F9ACB90B5C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8964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95b965402b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95b965402b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95b965402b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95b965402b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8277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ac7ad3def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ac7ad3def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6512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12;p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13" name="Google Shape;13;p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5343575" y="1687525"/>
            <a:ext cx="2569500" cy="19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subTitle" idx="1"/>
          </p:nvPr>
        </p:nvSpPr>
        <p:spPr>
          <a:xfrm>
            <a:off x="5343575" y="3603325"/>
            <a:ext cx="2763600" cy="7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title" idx="2" hasCustomPrompt="1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9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08" name="Google Shape;208;p9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9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9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9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9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9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9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9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9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9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9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9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" name="Google Shape;241;p9"/>
          <p:cNvSpPr txBox="1">
            <a:spLocks noGrp="1"/>
          </p:cNvSpPr>
          <p:nvPr>
            <p:ph type="title"/>
          </p:nvPr>
        </p:nvSpPr>
        <p:spPr>
          <a:xfrm>
            <a:off x="952797" y="1520863"/>
            <a:ext cx="29718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2" name="Google Shape;242;p9"/>
          <p:cNvSpPr txBox="1">
            <a:spLocks noGrp="1"/>
          </p:cNvSpPr>
          <p:nvPr>
            <p:ph type="subTitle" idx="1"/>
          </p:nvPr>
        </p:nvSpPr>
        <p:spPr>
          <a:xfrm>
            <a:off x="952675" y="2266831"/>
            <a:ext cx="2971800" cy="12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1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51" name="Google Shape;251;p1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4" name="Google Shape;284;p13"/>
          <p:cNvSpPr txBox="1">
            <a:spLocks noGrp="1"/>
          </p:cNvSpPr>
          <p:nvPr>
            <p:ph type="title"/>
          </p:nvPr>
        </p:nvSpPr>
        <p:spPr>
          <a:xfrm>
            <a:off x="1513125" y="1893750"/>
            <a:ext cx="19935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 hasCustomPrompt="1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3"/>
          </p:nvPr>
        </p:nvSpPr>
        <p:spPr>
          <a:xfrm>
            <a:off x="6119527" y="79214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title" idx="5" hasCustomPrompt="1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0" name="Google Shape;290;p13"/>
          <p:cNvSpPr txBox="1">
            <a:spLocks noGrp="1"/>
          </p:cNvSpPr>
          <p:nvPr>
            <p:ph type="subTitle" idx="6"/>
          </p:nvPr>
        </p:nvSpPr>
        <p:spPr>
          <a:xfrm>
            <a:off x="6119527" y="185390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9"/>
          </p:nvPr>
        </p:nvSpPr>
        <p:spPr>
          <a:xfrm>
            <a:off x="6119527" y="291566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title" idx="14" hasCustomPrompt="1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15"/>
          </p:nvPr>
        </p:nvSpPr>
        <p:spPr>
          <a:xfrm>
            <a:off x="6119527" y="397742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4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99" name="Google Shape;299;p14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4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4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4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4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4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4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4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4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4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4"/>
          <p:cNvSpPr txBox="1">
            <a:spLocks noGrp="1"/>
          </p:cNvSpPr>
          <p:nvPr>
            <p:ph type="title"/>
          </p:nvPr>
        </p:nvSpPr>
        <p:spPr>
          <a:xfrm>
            <a:off x="2715750" y="3894713"/>
            <a:ext cx="3712500" cy="42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33" name="Google Shape;333;p14"/>
          <p:cNvSpPr txBox="1">
            <a:spLocks noGrp="1"/>
          </p:cNvSpPr>
          <p:nvPr>
            <p:ph type="subTitle" idx="1"/>
          </p:nvPr>
        </p:nvSpPr>
        <p:spPr>
          <a:xfrm>
            <a:off x="2569500" y="1475992"/>
            <a:ext cx="4005000" cy="20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800">
                <a:latin typeface="Delius"/>
                <a:ea typeface="Delius"/>
                <a:cs typeface="Delius"/>
                <a:sym typeface="Deliu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8" r:id="rId4"/>
    <p:sldLayoutId id="2147483659" r:id="rId5"/>
    <p:sldLayoutId id="2147483660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287807" y="-3050911"/>
            <a:ext cx="4761746" cy="509199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247919" y="3303098"/>
            <a:ext cx="1784276" cy="1783851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5269590" y="1426046"/>
            <a:ext cx="4761844" cy="5092095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770350" y="435101"/>
            <a:ext cx="5053990" cy="5779004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COLEGIO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SANTA ROSA DE LIMA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842" name="Google Shape;842;p32"/>
          <p:cNvSpPr/>
          <p:nvPr/>
        </p:nvSpPr>
        <p:spPr>
          <a:xfrm>
            <a:off x="2846884" y="1144221"/>
            <a:ext cx="3450232" cy="2069708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Reunión</a:t>
            </a:r>
            <a:endParaRPr sz="4800" dirty="0"/>
          </a:p>
        </p:txBody>
      </p:sp>
      <p:grpSp>
        <p:nvGrpSpPr>
          <p:cNvPr id="844" name="Google Shape;844;p32"/>
          <p:cNvGrpSpPr/>
          <p:nvPr/>
        </p:nvGrpSpPr>
        <p:grpSpPr>
          <a:xfrm>
            <a:off x="6956025" y="144337"/>
            <a:ext cx="1771661" cy="1916811"/>
            <a:chOff x="2005600" y="1271425"/>
            <a:chExt cx="1165950" cy="1261475"/>
          </a:xfrm>
        </p:grpSpPr>
        <p:sp>
          <p:nvSpPr>
            <p:cNvPr id="845" name="Google Shape;845;p32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9" name="Google Shape;849;p32"/>
          <p:cNvSpPr txBox="1"/>
          <p:nvPr/>
        </p:nvSpPr>
        <p:spPr>
          <a:xfrm rot="-169495">
            <a:off x="7048652" y="786204"/>
            <a:ext cx="1364177" cy="771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>
              <a:latin typeface="Delius"/>
              <a:ea typeface="Delius"/>
              <a:cs typeface="Delius"/>
              <a:sym typeface="Deliu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>
                <a:latin typeface="Delius"/>
                <a:ea typeface="Delius"/>
                <a:cs typeface="Delius"/>
                <a:sym typeface="Delius"/>
              </a:rPr>
              <a:t>   ¡Bienvenidos!</a:t>
            </a:r>
            <a:endParaRPr dirty="0">
              <a:latin typeface="Delius"/>
              <a:ea typeface="Delius"/>
              <a:cs typeface="Delius"/>
              <a:sym typeface="Delius"/>
            </a:endParaRPr>
          </a:p>
        </p:txBody>
      </p:sp>
      <p:pic>
        <p:nvPicPr>
          <p:cNvPr id="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4341945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34"/>
          <p:cNvSpPr/>
          <p:nvPr/>
        </p:nvSpPr>
        <p:spPr>
          <a:xfrm>
            <a:off x="5273754" y="1701026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34"/>
          <p:cNvSpPr/>
          <p:nvPr/>
        </p:nvSpPr>
        <p:spPr>
          <a:xfrm>
            <a:off x="5273754" y="276953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34"/>
          <p:cNvSpPr/>
          <p:nvPr/>
        </p:nvSpPr>
        <p:spPr>
          <a:xfrm>
            <a:off x="5273754" y="3838051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34"/>
          <p:cNvSpPr/>
          <p:nvPr/>
        </p:nvSpPr>
        <p:spPr>
          <a:xfrm>
            <a:off x="5273754" y="632513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1020474" y="1956275"/>
            <a:ext cx="2903952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Documentación</a:t>
            </a:r>
            <a:endParaRPr dirty="0"/>
          </a:p>
        </p:txBody>
      </p:sp>
      <p:sp>
        <p:nvSpPr>
          <p:cNvPr id="865" name="Google Shape;865;p34"/>
          <p:cNvSpPr txBox="1">
            <a:spLocks noGrp="1"/>
          </p:cNvSpPr>
          <p:nvPr>
            <p:ph type="subTitle" idx="1"/>
          </p:nvPr>
        </p:nvSpPr>
        <p:spPr>
          <a:xfrm>
            <a:off x="6119527" y="716400"/>
            <a:ext cx="2046900" cy="7653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/>
              <a:t>2 Copias de DNI (Secretaría y Pasantía)</a:t>
            </a:r>
            <a:endParaRPr sz="1400" dirty="0"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868" name="Google Shape;868;p34"/>
          <p:cNvSpPr txBox="1">
            <a:spLocks noGrp="1"/>
          </p:cNvSpPr>
          <p:nvPr>
            <p:ph type="subTitle" idx="4"/>
          </p:nvPr>
        </p:nvSpPr>
        <p:spPr>
          <a:xfrm>
            <a:off x="6152075" y="1636855"/>
            <a:ext cx="2046900" cy="6885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Formulario </a:t>
            </a:r>
            <a:r>
              <a:rPr lang="es-ES" sz="1400"/>
              <a:t>de febrero. </a:t>
            </a:r>
            <a:r>
              <a:rPr lang="es-ES" sz="1400" dirty="0"/>
              <a:t>Pasantía</a:t>
            </a:r>
            <a:endParaRPr sz="1400" dirty="0"/>
          </a:p>
        </p:txBody>
      </p:sp>
      <p:sp>
        <p:nvSpPr>
          <p:cNvPr id="869" name="Google Shape;869;p34"/>
          <p:cNvSpPr txBox="1">
            <a:spLocks noGrp="1"/>
          </p:cNvSpPr>
          <p:nvPr>
            <p:ph type="title" idx="5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871" name="Google Shape;871;p34"/>
          <p:cNvSpPr txBox="1">
            <a:spLocks noGrp="1"/>
          </p:cNvSpPr>
          <p:nvPr>
            <p:ph type="subTitle" idx="7"/>
          </p:nvPr>
        </p:nvSpPr>
        <p:spPr>
          <a:xfrm>
            <a:off x="6119527" y="2698615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Declaración jurada médica</a:t>
            </a:r>
            <a:endParaRPr dirty="0"/>
          </a:p>
        </p:txBody>
      </p:sp>
      <p:sp>
        <p:nvSpPr>
          <p:cNvPr id="872" name="Google Shape;872;p34"/>
          <p:cNvSpPr txBox="1">
            <a:spLocks noGrp="1"/>
          </p:cNvSpPr>
          <p:nvPr>
            <p:ph type="title" idx="8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874" name="Google Shape;874;p34"/>
          <p:cNvSpPr txBox="1">
            <a:spLocks noGrp="1"/>
          </p:cNvSpPr>
          <p:nvPr>
            <p:ph type="subTitle" idx="13"/>
          </p:nvPr>
        </p:nvSpPr>
        <p:spPr>
          <a:xfrm>
            <a:off x="6146159" y="3492389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Contrato pedagógico</a:t>
            </a:r>
            <a:endParaRPr sz="1600" dirty="0"/>
          </a:p>
        </p:txBody>
      </p:sp>
      <p:sp>
        <p:nvSpPr>
          <p:cNvPr id="875" name="Google Shape;875;p34"/>
          <p:cNvSpPr txBox="1">
            <a:spLocks noGrp="1"/>
          </p:cNvSpPr>
          <p:nvPr>
            <p:ph type="title" idx="14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877" name="Google Shape;877;p34"/>
          <p:cNvSpPr/>
          <p:nvPr/>
        </p:nvSpPr>
        <p:spPr>
          <a:xfrm>
            <a:off x="1595475" y="3000150"/>
            <a:ext cx="1753950" cy="125050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 rot="728172">
            <a:off x="30506" y="-352402"/>
            <a:ext cx="1784276" cy="1783851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48177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255028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297375" y="3618795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512" y="3131939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35"/>
          <p:cNvSpPr txBox="1">
            <a:spLocks noGrp="1"/>
          </p:cNvSpPr>
          <p:nvPr>
            <p:ph type="title"/>
          </p:nvPr>
        </p:nvSpPr>
        <p:spPr>
          <a:xfrm>
            <a:off x="952797" y="1520863"/>
            <a:ext cx="29718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s-ES" sz="4800" dirty="0"/>
            </a:br>
            <a:r>
              <a:rPr lang="es-ES" sz="4800" dirty="0"/>
              <a:t>Nodos</a:t>
            </a:r>
            <a:br>
              <a:rPr lang="es-ES" sz="4800" dirty="0"/>
            </a:br>
            <a:r>
              <a:rPr lang="es-ES" dirty="0"/>
              <a:t>-</a:t>
            </a:r>
            <a:br>
              <a:rPr lang="es-ES" sz="4800" dirty="0"/>
            </a:br>
            <a:r>
              <a:rPr lang="es-ES" dirty="0"/>
              <a:t>Grupos de </a:t>
            </a:r>
            <a:r>
              <a:rPr lang="es-ES" dirty="0" err="1"/>
              <a:t>wsapp</a:t>
            </a:r>
            <a:br>
              <a:rPr lang="es-ES" dirty="0"/>
            </a:br>
            <a:endParaRPr sz="2000" dirty="0"/>
          </a:p>
        </p:txBody>
      </p:sp>
      <p:sp>
        <p:nvSpPr>
          <p:cNvPr id="894" name="Google Shape;894;p35"/>
          <p:cNvSpPr/>
          <p:nvPr/>
        </p:nvSpPr>
        <p:spPr>
          <a:xfrm>
            <a:off x="8144600" y="641724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5" name="Google Shape;895;p35"/>
          <p:cNvGrpSpPr/>
          <p:nvPr/>
        </p:nvGrpSpPr>
        <p:grpSpPr>
          <a:xfrm>
            <a:off x="6831450" y="2789312"/>
            <a:ext cx="1771661" cy="1916811"/>
            <a:chOff x="2005600" y="1271425"/>
            <a:chExt cx="1165950" cy="1261475"/>
          </a:xfrm>
        </p:grpSpPr>
        <p:sp>
          <p:nvSpPr>
            <p:cNvPr id="896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0" name="Google Shape;900;p35"/>
          <p:cNvSpPr txBox="1"/>
          <p:nvPr/>
        </p:nvSpPr>
        <p:spPr>
          <a:xfrm rot="-169450">
            <a:off x="7188930" y="3325901"/>
            <a:ext cx="1144690" cy="99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515069" y="1708511"/>
            <a:ext cx="2769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Delius" panose="020B0604020202020204" charset="0"/>
              </a:rPr>
              <a:t>Comunicación</a:t>
            </a:r>
            <a:endParaRPr lang="es-AR" sz="2800" b="1" dirty="0">
              <a:latin typeface="Delius" panose="020B0604020202020204" charset="0"/>
            </a:endParaRP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603" y="3409425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36"/>
          <p:cNvGrpSpPr/>
          <p:nvPr/>
        </p:nvGrpSpPr>
        <p:grpSpPr>
          <a:xfrm>
            <a:off x="1827923" y="79124"/>
            <a:ext cx="5591186" cy="4835776"/>
            <a:chOff x="7567300" y="1541100"/>
            <a:chExt cx="3167100" cy="3386750"/>
          </a:xfrm>
        </p:grpSpPr>
        <p:sp>
          <p:nvSpPr>
            <p:cNvPr id="906" name="Google Shape;906;p36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36"/>
          <p:cNvGrpSpPr/>
          <p:nvPr/>
        </p:nvGrpSpPr>
        <p:grpSpPr>
          <a:xfrm rot="594878">
            <a:off x="359802" y="343707"/>
            <a:ext cx="1668174" cy="1667776"/>
            <a:chOff x="5448300" y="1526500"/>
            <a:chExt cx="1154925" cy="1154650"/>
          </a:xfrm>
        </p:grpSpPr>
        <p:sp>
          <p:nvSpPr>
            <p:cNvPr id="927" name="Google Shape;927;p3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36"/>
          <p:cNvSpPr txBox="1">
            <a:spLocks noGrp="1"/>
          </p:cNvSpPr>
          <p:nvPr>
            <p:ph type="subTitle" idx="1"/>
          </p:nvPr>
        </p:nvSpPr>
        <p:spPr>
          <a:xfrm>
            <a:off x="2382463" y="894680"/>
            <a:ext cx="4489961" cy="28171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Asistencia y puntualidad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(evitar quedar Inhibido para acreditar).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Viajes familiares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(nota)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Uso del celular y procesos pedagógicos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Proyecto de Vida</a:t>
            </a:r>
          </a:p>
          <a:p>
            <a:pPr marL="0" lvl="0" indent="0"/>
            <a:endParaRPr lang="es-ES" sz="1800" dirty="0"/>
          </a:p>
          <a:p>
            <a:pPr marL="0" lvl="0" indent="0"/>
            <a:r>
              <a:rPr lang="es-ES" sz="1800" dirty="0"/>
              <a:t>Notas orientadoras: </a:t>
            </a:r>
          </a:p>
          <a:p>
            <a:pPr marL="0" lvl="0" indent="0"/>
            <a:r>
              <a:rPr lang="es-ES" sz="1800" dirty="0"/>
              <a:t>    </a:t>
            </a:r>
            <a:r>
              <a:rPr lang="es-ES" sz="1800"/>
              <a:t>Miércoles 30/4 </a:t>
            </a:r>
            <a:r>
              <a:rPr lang="es-ES" sz="1800" dirty="0"/>
              <a:t>y </a:t>
            </a:r>
            <a:r>
              <a:rPr lang="es-ES" sz="1800"/>
              <a:t>martes 3/6</a:t>
            </a:r>
            <a:r>
              <a:rPr lang="es-ES" sz="1600"/>
              <a:t>.</a:t>
            </a:r>
            <a:endParaRPr sz="1600" dirty="0"/>
          </a:p>
        </p:txBody>
      </p:sp>
      <p:sp>
        <p:nvSpPr>
          <p:cNvPr id="932" name="Google Shape;932;p36"/>
          <p:cNvSpPr txBox="1"/>
          <p:nvPr/>
        </p:nvSpPr>
        <p:spPr>
          <a:xfrm rot="180294">
            <a:off x="665507" y="893427"/>
            <a:ext cx="1144574" cy="710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latin typeface="Delius"/>
                <a:ea typeface="Delius"/>
                <a:cs typeface="Delius"/>
                <a:sym typeface="Delius"/>
              </a:rPr>
              <a:t>Uniforme</a:t>
            </a:r>
            <a:endParaRPr sz="1800" b="1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30" name="Google Shape;863;p34"/>
          <p:cNvSpPr/>
          <p:nvPr/>
        </p:nvSpPr>
        <p:spPr>
          <a:xfrm>
            <a:off x="2107385" y="1007097"/>
            <a:ext cx="530789" cy="6344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01</a:t>
            </a:r>
          </a:p>
        </p:txBody>
      </p:sp>
      <p:sp>
        <p:nvSpPr>
          <p:cNvPr id="31" name="Google Shape;863;p34"/>
          <p:cNvSpPr/>
          <p:nvPr/>
        </p:nvSpPr>
        <p:spPr>
          <a:xfrm>
            <a:off x="2132421" y="2146998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02</a:t>
            </a:r>
          </a:p>
        </p:txBody>
      </p:sp>
      <p:sp>
        <p:nvSpPr>
          <p:cNvPr id="32" name="Google Shape;863;p34"/>
          <p:cNvSpPr/>
          <p:nvPr/>
        </p:nvSpPr>
        <p:spPr>
          <a:xfrm>
            <a:off x="2141763" y="2780234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03</a:t>
            </a:r>
          </a:p>
        </p:txBody>
      </p:sp>
      <p:sp>
        <p:nvSpPr>
          <p:cNvPr id="33" name="Google Shape;863;p34"/>
          <p:cNvSpPr/>
          <p:nvPr/>
        </p:nvSpPr>
        <p:spPr>
          <a:xfrm>
            <a:off x="2167237" y="3601467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04</a:t>
            </a:r>
          </a:p>
        </p:txBody>
      </p:sp>
      <p:sp>
        <p:nvSpPr>
          <p:cNvPr id="34" name="Google Shape;863;p34"/>
          <p:cNvSpPr/>
          <p:nvPr/>
        </p:nvSpPr>
        <p:spPr>
          <a:xfrm>
            <a:off x="2167237" y="4217282"/>
            <a:ext cx="505753" cy="5001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05</a:t>
            </a:r>
          </a:p>
        </p:txBody>
      </p:sp>
      <p:sp>
        <p:nvSpPr>
          <p:cNvPr id="36" name="Google Shape;894;p35"/>
          <p:cNvSpPr/>
          <p:nvPr/>
        </p:nvSpPr>
        <p:spPr>
          <a:xfrm>
            <a:off x="7982478" y="630391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895;p35"/>
          <p:cNvGrpSpPr/>
          <p:nvPr/>
        </p:nvGrpSpPr>
        <p:grpSpPr>
          <a:xfrm rot="20715784">
            <a:off x="7074347" y="2598545"/>
            <a:ext cx="1771661" cy="1916811"/>
            <a:chOff x="2005600" y="1271425"/>
            <a:chExt cx="1165950" cy="1261475"/>
          </a:xfrm>
        </p:grpSpPr>
        <p:sp>
          <p:nvSpPr>
            <p:cNvPr id="38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72" y="324070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>
          <a:extLst>
            <a:ext uri="{FF2B5EF4-FFF2-40B4-BE49-F238E27FC236}">
              <a16:creationId xmlns:a16="http://schemas.microsoft.com/office/drawing/2014/main" id="{E6EC22D4-69A6-80CA-37F5-6DD414942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36">
            <a:extLst>
              <a:ext uri="{FF2B5EF4-FFF2-40B4-BE49-F238E27FC236}">
                <a16:creationId xmlns:a16="http://schemas.microsoft.com/office/drawing/2014/main" id="{43BDEFD4-9498-E258-823D-778528249033}"/>
              </a:ext>
            </a:extLst>
          </p:cNvPr>
          <p:cNvGrpSpPr/>
          <p:nvPr/>
        </p:nvGrpSpPr>
        <p:grpSpPr>
          <a:xfrm>
            <a:off x="1827923" y="79124"/>
            <a:ext cx="5591186" cy="4835776"/>
            <a:chOff x="7567300" y="1541100"/>
            <a:chExt cx="3167100" cy="3386750"/>
          </a:xfrm>
        </p:grpSpPr>
        <p:sp>
          <p:nvSpPr>
            <p:cNvPr id="906" name="Google Shape;906;p36">
              <a:extLst>
                <a:ext uri="{FF2B5EF4-FFF2-40B4-BE49-F238E27FC236}">
                  <a16:creationId xmlns:a16="http://schemas.microsoft.com/office/drawing/2014/main" id="{41577765-F85E-5A1D-1AE8-1F0AB731ECE8}"/>
                </a:ext>
              </a:extLst>
            </p:cNvPr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>
              <a:extLst>
                <a:ext uri="{FF2B5EF4-FFF2-40B4-BE49-F238E27FC236}">
                  <a16:creationId xmlns:a16="http://schemas.microsoft.com/office/drawing/2014/main" id="{F9DBF7EC-5C77-F2AE-7EAD-FFD23F5684BE}"/>
                </a:ext>
              </a:extLst>
            </p:cNvPr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>
              <a:extLst>
                <a:ext uri="{FF2B5EF4-FFF2-40B4-BE49-F238E27FC236}">
                  <a16:creationId xmlns:a16="http://schemas.microsoft.com/office/drawing/2014/main" id="{48036A42-9F88-D3AF-1037-A85F999813A3}"/>
                </a:ext>
              </a:extLst>
            </p:cNvPr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>
              <a:extLst>
                <a:ext uri="{FF2B5EF4-FFF2-40B4-BE49-F238E27FC236}">
                  <a16:creationId xmlns:a16="http://schemas.microsoft.com/office/drawing/2014/main" id="{1336CAA6-12D8-BFEC-7DFE-D3A06C06780F}"/>
                </a:ext>
              </a:extLst>
            </p:cNvPr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>
              <a:extLst>
                <a:ext uri="{FF2B5EF4-FFF2-40B4-BE49-F238E27FC236}">
                  <a16:creationId xmlns:a16="http://schemas.microsoft.com/office/drawing/2014/main" id="{F5CA6279-9B17-7D09-82EC-724251368D24}"/>
                </a:ext>
              </a:extLst>
            </p:cNvPr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>
              <a:extLst>
                <a:ext uri="{FF2B5EF4-FFF2-40B4-BE49-F238E27FC236}">
                  <a16:creationId xmlns:a16="http://schemas.microsoft.com/office/drawing/2014/main" id="{26A7BF82-E17E-F663-8335-4F0FCC75E08C}"/>
                </a:ext>
              </a:extLst>
            </p:cNvPr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>
              <a:extLst>
                <a:ext uri="{FF2B5EF4-FFF2-40B4-BE49-F238E27FC236}">
                  <a16:creationId xmlns:a16="http://schemas.microsoft.com/office/drawing/2014/main" id="{42DEEC0F-6A41-9F45-1144-B651ACF564DC}"/>
                </a:ext>
              </a:extLst>
            </p:cNvPr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>
              <a:extLst>
                <a:ext uri="{FF2B5EF4-FFF2-40B4-BE49-F238E27FC236}">
                  <a16:creationId xmlns:a16="http://schemas.microsoft.com/office/drawing/2014/main" id="{07887886-93D2-7521-CE6A-E18859483943}"/>
                </a:ext>
              </a:extLst>
            </p:cNvPr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>
              <a:extLst>
                <a:ext uri="{FF2B5EF4-FFF2-40B4-BE49-F238E27FC236}">
                  <a16:creationId xmlns:a16="http://schemas.microsoft.com/office/drawing/2014/main" id="{2F091F90-2A03-686A-6F72-DAF419CEA9AE}"/>
                </a:ext>
              </a:extLst>
            </p:cNvPr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>
              <a:extLst>
                <a:ext uri="{FF2B5EF4-FFF2-40B4-BE49-F238E27FC236}">
                  <a16:creationId xmlns:a16="http://schemas.microsoft.com/office/drawing/2014/main" id="{0B5CC72C-E5C4-EE0D-3594-7B943CDF9754}"/>
                </a:ext>
              </a:extLst>
            </p:cNvPr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>
              <a:extLst>
                <a:ext uri="{FF2B5EF4-FFF2-40B4-BE49-F238E27FC236}">
                  <a16:creationId xmlns:a16="http://schemas.microsoft.com/office/drawing/2014/main" id="{48A0F75C-BE9E-BA7C-336A-8B99F1E1A971}"/>
                </a:ext>
              </a:extLst>
            </p:cNvPr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>
              <a:extLst>
                <a:ext uri="{FF2B5EF4-FFF2-40B4-BE49-F238E27FC236}">
                  <a16:creationId xmlns:a16="http://schemas.microsoft.com/office/drawing/2014/main" id="{46D340A8-7026-F964-2A4C-CD66D8249AE4}"/>
                </a:ext>
              </a:extLst>
            </p:cNvPr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>
              <a:extLst>
                <a:ext uri="{FF2B5EF4-FFF2-40B4-BE49-F238E27FC236}">
                  <a16:creationId xmlns:a16="http://schemas.microsoft.com/office/drawing/2014/main" id="{A9EA5EBD-5E25-E8B6-C985-47F081A918F4}"/>
                </a:ext>
              </a:extLst>
            </p:cNvPr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>
              <a:extLst>
                <a:ext uri="{FF2B5EF4-FFF2-40B4-BE49-F238E27FC236}">
                  <a16:creationId xmlns:a16="http://schemas.microsoft.com/office/drawing/2014/main" id="{B6AE3433-7A42-5A9A-7263-14AB66CB3C8F}"/>
                </a:ext>
              </a:extLst>
            </p:cNvPr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>
              <a:extLst>
                <a:ext uri="{FF2B5EF4-FFF2-40B4-BE49-F238E27FC236}">
                  <a16:creationId xmlns:a16="http://schemas.microsoft.com/office/drawing/2014/main" id="{1E1BD1CD-1CE8-2243-DE84-061757C5537B}"/>
                </a:ext>
              </a:extLst>
            </p:cNvPr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>
              <a:extLst>
                <a:ext uri="{FF2B5EF4-FFF2-40B4-BE49-F238E27FC236}">
                  <a16:creationId xmlns:a16="http://schemas.microsoft.com/office/drawing/2014/main" id="{57F8674C-6A57-B301-DDF8-E100A058CF3C}"/>
                </a:ext>
              </a:extLst>
            </p:cNvPr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>
              <a:extLst>
                <a:ext uri="{FF2B5EF4-FFF2-40B4-BE49-F238E27FC236}">
                  <a16:creationId xmlns:a16="http://schemas.microsoft.com/office/drawing/2014/main" id="{E48ABB3C-EA8A-6305-103C-DCF9BA38FD57}"/>
                </a:ext>
              </a:extLst>
            </p:cNvPr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>
              <a:extLst>
                <a:ext uri="{FF2B5EF4-FFF2-40B4-BE49-F238E27FC236}">
                  <a16:creationId xmlns:a16="http://schemas.microsoft.com/office/drawing/2014/main" id="{E65F376E-C8BA-4EED-069E-E5D31C4149CA}"/>
                </a:ext>
              </a:extLst>
            </p:cNvPr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>
              <a:extLst>
                <a:ext uri="{FF2B5EF4-FFF2-40B4-BE49-F238E27FC236}">
                  <a16:creationId xmlns:a16="http://schemas.microsoft.com/office/drawing/2014/main" id="{C68911DD-1A41-229C-7598-F3EBECF28B65}"/>
                </a:ext>
              </a:extLst>
            </p:cNvPr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36">
            <a:extLst>
              <a:ext uri="{FF2B5EF4-FFF2-40B4-BE49-F238E27FC236}">
                <a16:creationId xmlns:a16="http://schemas.microsoft.com/office/drawing/2014/main" id="{33444D0A-11CD-C8E5-EDAF-618C1611BCD6}"/>
              </a:ext>
            </a:extLst>
          </p:cNvPr>
          <p:cNvGrpSpPr/>
          <p:nvPr/>
        </p:nvGrpSpPr>
        <p:grpSpPr>
          <a:xfrm rot="594878">
            <a:off x="359802" y="343707"/>
            <a:ext cx="1668174" cy="1667776"/>
            <a:chOff x="5448300" y="1526500"/>
            <a:chExt cx="1154925" cy="1154650"/>
          </a:xfrm>
        </p:grpSpPr>
        <p:sp>
          <p:nvSpPr>
            <p:cNvPr id="927" name="Google Shape;927;p36">
              <a:extLst>
                <a:ext uri="{FF2B5EF4-FFF2-40B4-BE49-F238E27FC236}">
                  <a16:creationId xmlns:a16="http://schemas.microsoft.com/office/drawing/2014/main" id="{4310EC30-23F0-D59F-4263-1FB568E40E5C}"/>
                </a:ext>
              </a:extLst>
            </p:cNvPr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>
              <a:extLst>
                <a:ext uri="{FF2B5EF4-FFF2-40B4-BE49-F238E27FC236}">
                  <a16:creationId xmlns:a16="http://schemas.microsoft.com/office/drawing/2014/main" id="{1EB98038-C4FC-6CDB-526A-3E6E97C1CF41}"/>
                </a:ext>
              </a:extLst>
            </p:cNvPr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>
              <a:extLst>
                <a:ext uri="{FF2B5EF4-FFF2-40B4-BE49-F238E27FC236}">
                  <a16:creationId xmlns:a16="http://schemas.microsoft.com/office/drawing/2014/main" id="{3F51A0D9-7C7A-6A60-AC18-AFBA7BEDB494}"/>
                </a:ext>
              </a:extLst>
            </p:cNvPr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36">
            <a:extLst>
              <a:ext uri="{FF2B5EF4-FFF2-40B4-BE49-F238E27FC236}">
                <a16:creationId xmlns:a16="http://schemas.microsoft.com/office/drawing/2014/main" id="{11C4E0F1-790E-07E7-9FBB-730F7CDB1F1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394083" y="725844"/>
            <a:ext cx="4984081" cy="38073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Lunes 16/6 al viernes 4/7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Proyecto de pre- pasantía en 5to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Lugares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Planilla de asistencia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Cuatrimestres: 26/2 al 4/7 (1ro)- 23/7 al 15/12 (2do)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</p:txBody>
      </p:sp>
      <p:sp>
        <p:nvSpPr>
          <p:cNvPr id="932" name="Google Shape;932;p36">
            <a:extLst>
              <a:ext uri="{FF2B5EF4-FFF2-40B4-BE49-F238E27FC236}">
                <a16:creationId xmlns:a16="http://schemas.microsoft.com/office/drawing/2014/main" id="{18963964-D272-12A8-C1DD-0967F9236072}"/>
              </a:ext>
            </a:extLst>
          </p:cNvPr>
          <p:cNvSpPr txBox="1"/>
          <p:nvPr/>
        </p:nvSpPr>
        <p:spPr>
          <a:xfrm rot="180294">
            <a:off x="665507" y="893427"/>
            <a:ext cx="1144574" cy="710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latin typeface="Delius"/>
                <a:ea typeface="Delius"/>
                <a:cs typeface="Delius"/>
                <a:sym typeface="Delius"/>
              </a:rPr>
              <a:t>Pasantía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30" name="Google Shape;863;p34">
            <a:extLst>
              <a:ext uri="{FF2B5EF4-FFF2-40B4-BE49-F238E27FC236}">
                <a16:creationId xmlns:a16="http://schemas.microsoft.com/office/drawing/2014/main" id="{2C6528C0-CBB1-6E72-0666-7DCF377C4DBD}"/>
              </a:ext>
            </a:extLst>
          </p:cNvPr>
          <p:cNvSpPr/>
          <p:nvPr/>
        </p:nvSpPr>
        <p:spPr>
          <a:xfrm>
            <a:off x="2107385" y="1007097"/>
            <a:ext cx="530789" cy="6344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01</a:t>
            </a:r>
          </a:p>
        </p:txBody>
      </p:sp>
      <p:sp>
        <p:nvSpPr>
          <p:cNvPr id="31" name="Google Shape;863;p34">
            <a:extLst>
              <a:ext uri="{FF2B5EF4-FFF2-40B4-BE49-F238E27FC236}">
                <a16:creationId xmlns:a16="http://schemas.microsoft.com/office/drawing/2014/main" id="{2F8B2303-F3E4-DF38-0AEF-84717D8D9B07}"/>
              </a:ext>
            </a:extLst>
          </p:cNvPr>
          <p:cNvSpPr/>
          <p:nvPr/>
        </p:nvSpPr>
        <p:spPr>
          <a:xfrm>
            <a:off x="2131427" y="1998017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02</a:t>
            </a:r>
          </a:p>
        </p:txBody>
      </p:sp>
      <p:sp>
        <p:nvSpPr>
          <p:cNvPr id="32" name="Google Shape;863;p34">
            <a:extLst>
              <a:ext uri="{FF2B5EF4-FFF2-40B4-BE49-F238E27FC236}">
                <a16:creationId xmlns:a16="http://schemas.microsoft.com/office/drawing/2014/main" id="{FFC383C4-CB30-D4F5-5BD3-AF0DDAB9A980}"/>
              </a:ext>
            </a:extLst>
          </p:cNvPr>
          <p:cNvSpPr/>
          <p:nvPr/>
        </p:nvSpPr>
        <p:spPr>
          <a:xfrm>
            <a:off x="2131426" y="2640447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03</a:t>
            </a:r>
          </a:p>
        </p:txBody>
      </p:sp>
      <p:sp>
        <p:nvSpPr>
          <p:cNvPr id="33" name="Google Shape;863;p34">
            <a:extLst>
              <a:ext uri="{FF2B5EF4-FFF2-40B4-BE49-F238E27FC236}">
                <a16:creationId xmlns:a16="http://schemas.microsoft.com/office/drawing/2014/main" id="{FA21E5F6-7DF9-5102-E2D9-F01B02E28726}"/>
              </a:ext>
            </a:extLst>
          </p:cNvPr>
          <p:cNvSpPr/>
          <p:nvPr/>
        </p:nvSpPr>
        <p:spPr>
          <a:xfrm>
            <a:off x="2180402" y="3463892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04</a:t>
            </a:r>
          </a:p>
        </p:txBody>
      </p:sp>
      <p:sp>
        <p:nvSpPr>
          <p:cNvPr id="34" name="Google Shape;863;p34">
            <a:extLst>
              <a:ext uri="{FF2B5EF4-FFF2-40B4-BE49-F238E27FC236}">
                <a16:creationId xmlns:a16="http://schemas.microsoft.com/office/drawing/2014/main" id="{0ADBB6D6-DFD3-4736-4C9E-FA58C4C77EE2}"/>
              </a:ext>
            </a:extLst>
          </p:cNvPr>
          <p:cNvSpPr/>
          <p:nvPr/>
        </p:nvSpPr>
        <p:spPr>
          <a:xfrm>
            <a:off x="2141206" y="4102666"/>
            <a:ext cx="505753" cy="5001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05</a:t>
            </a:r>
          </a:p>
        </p:txBody>
      </p:sp>
      <p:sp>
        <p:nvSpPr>
          <p:cNvPr id="36" name="Google Shape;894;p35">
            <a:extLst>
              <a:ext uri="{FF2B5EF4-FFF2-40B4-BE49-F238E27FC236}">
                <a16:creationId xmlns:a16="http://schemas.microsoft.com/office/drawing/2014/main" id="{02B73BC2-3A3E-8140-8D8B-0EA659044627}"/>
              </a:ext>
            </a:extLst>
          </p:cNvPr>
          <p:cNvSpPr/>
          <p:nvPr/>
        </p:nvSpPr>
        <p:spPr>
          <a:xfrm>
            <a:off x="7982478" y="630391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895;p35">
            <a:extLst>
              <a:ext uri="{FF2B5EF4-FFF2-40B4-BE49-F238E27FC236}">
                <a16:creationId xmlns:a16="http://schemas.microsoft.com/office/drawing/2014/main" id="{6D19F139-2D4E-BFAE-5F1D-C8BD58411809}"/>
              </a:ext>
            </a:extLst>
          </p:cNvPr>
          <p:cNvGrpSpPr/>
          <p:nvPr/>
        </p:nvGrpSpPr>
        <p:grpSpPr>
          <a:xfrm rot="20715784">
            <a:off x="7074347" y="2598545"/>
            <a:ext cx="1771661" cy="1916811"/>
            <a:chOff x="2005600" y="1271425"/>
            <a:chExt cx="1165950" cy="1261475"/>
          </a:xfrm>
        </p:grpSpPr>
        <p:sp>
          <p:nvSpPr>
            <p:cNvPr id="38" name="Google Shape;896;p35">
              <a:extLst>
                <a:ext uri="{FF2B5EF4-FFF2-40B4-BE49-F238E27FC236}">
                  <a16:creationId xmlns:a16="http://schemas.microsoft.com/office/drawing/2014/main" id="{83F49642-F2D7-D442-EF75-25567D4187E1}"/>
                </a:ext>
              </a:extLst>
            </p:cNvPr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7;p35">
              <a:extLst>
                <a:ext uri="{FF2B5EF4-FFF2-40B4-BE49-F238E27FC236}">
                  <a16:creationId xmlns:a16="http://schemas.microsoft.com/office/drawing/2014/main" id="{F1379D81-8C06-B4A8-162D-81C93685C7B7}"/>
                </a:ext>
              </a:extLst>
            </p:cNvPr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8;p35">
              <a:extLst>
                <a:ext uri="{FF2B5EF4-FFF2-40B4-BE49-F238E27FC236}">
                  <a16:creationId xmlns:a16="http://schemas.microsoft.com/office/drawing/2014/main" id="{65CDE982-4E00-1EBF-9D91-B2AA1559CA8D}"/>
                </a:ext>
              </a:extLst>
            </p:cNvPr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9;p35">
              <a:extLst>
                <a:ext uri="{FF2B5EF4-FFF2-40B4-BE49-F238E27FC236}">
                  <a16:creationId xmlns:a16="http://schemas.microsoft.com/office/drawing/2014/main" id="{A61D7FE0-90EA-C8E3-C5FB-64252AEFBEEF}"/>
                </a:ext>
              </a:extLst>
            </p:cNvPr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2" name="Picture 5">
            <a:extLst>
              <a:ext uri="{FF2B5EF4-FFF2-40B4-BE49-F238E27FC236}">
                <a16:creationId xmlns:a16="http://schemas.microsoft.com/office/drawing/2014/main" id="{DEA844A1-DD27-DC6D-4CAE-10C34FC73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72" y="324070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6184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37"/>
          <p:cNvSpPr/>
          <p:nvPr/>
        </p:nvSpPr>
        <p:spPr>
          <a:xfrm rot="-150228">
            <a:off x="812656" y="1478311"/>
            <a:ext cx="3406152" cy="2383674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37"/>
          <p:cNvSpPr txBox="1">
            <a:spLocks noGrp="1"/>
          </p:cNvSpPr>
          <p:nvPr>
            <p:ph type="title"/>
          </p:nvPr>
        </p:nvSpPr>
        <p:spPr>
          <a:xfrm>
            <a:off x="5439437" y="1385351"/>
            <a:ext cx="2816709" cy="28083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/>
              <a:t>Inglés-</a:t>
            </a:r>
            <a:br>
              <a:rPr lang="es-ES" sz="2400" dirty="0"/>
            </a:br>
            <a:r>
              <a:rPr lang="es-ES" sz="2400" dirty="0"/>
              <a:t>Marzo</a:t>
            </a:r>
            <a:br>
              <a:rPr lang="es-ES" dirty="0"/>
            </a:br>
            <a:br>
              <a:rPr lang="es-ES" dirty="0"/>
            </a:br>
            <a:r>
              <a:rPr lang="es-ES" sz="1800" dirty="0"/>
              <a:t>Evaluaciones diagnósticas </a:t>
            </a:r>
            <a:endParaRPr dirty="0"/>
          </a:p>
        </p:txBody>
      </p:sp>
      <p:grpSp>
        <p:nvGrpSpPr>
          <p:cNvPr id="939" name="Google Shape;939;p37"/>
          <p:cNvGrpSpPr/>
          <p:nvPr/>
        </p:nvGrpSpPr>
        <p:grpSpPr>
          <a:xfrm>
            <a:off x="5395463" y="832475"/>
            <a:ext cx="751675" cy="744325"/>
            <a:chOff x="5395463" y="832475"/>
            <a:chExt cx="751675" cy="744325"/>
          </a:xfrm>
        </p:grpSpPr>
        <p:sp>
          <p:nvSpPr>
            <p:cNvPr id="940" name="Google Shape;940;p37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2" name="Google Shape;942;p37"/>
          <p:cNvSpPr txBox="1">
            <a:spLocks noGrp="1"/>
          </p:cNvSpPr>
          <p:nvPr>
            <p:ph type="title" idx="2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45" name="Google Shape;945;p37"/>
          <p:cNvSpPr/>
          <p:nvPr/>
        </p:nvSpPr>
        <p:spPr>
          <a:xfrm>
            <a:off x="2073675" y="1003925"/>
            <a:ext cx="368544" cy="762853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CuadroTexto 1"/>
          <p:cNvSpPr txBox="1"/>
          <p:nvPr/>
        </p:nvSpPr>
        <p:spPr>
          <a:xfrm rot="21330408">
            <a:off x="1361564" y="1775779"/>
            <a:ext cx="21613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Delius" panose="020B0604020202020204" charset="0"/>
              </a:rPr>
              <a:t>Habilidades,</a:t>
            </a:r>
          </a:p>
          <a:p>
            <a:r>
              <a:rPr lang="es-ES" sz="2800" dirty="0">
                <a:latin typeface="Delius" panose="020B0604020202020204" charset="0"/>
              </a:rPr>
              <a:t> gramática </a:t>
            </a:r>
          </a:p>
          <a:p>
            <a:r>
              <a:rPr lang="es-ES" sz="2800" dirty="0">
                <a:latin typeface="Delius" panose="020B0604020202020204" charset="0"/>
              </a:rPr>
              <a:t>y vocabulario</a:t>
            </a:r>
            <a:endParaRPr lang="es-AR" sz="2800" dirty="0">
              <a:latin typeface="Delius" panose="020B0604020202020204" charset="0"/>
            </a:endParaRPr>
          </a:p>
        </p:txBody>
      </p:sp>
      <p:grpSp>
        <p:nvGrpSpPr>
          <p:cNvPr id="12" name="Google Shape;895;p35"/>
          <p:cNvGrpSpPr/>
          <p:nvPr/>
        </p:nvGrpSpPr>
        <p:grpSpPr>
          <a:xfrm rot="20715784">
            <a:off x="7074347" y="2598545"/>
            <a:ext cx="1771661" cy="1916811"/>
            <a:chOff x="2005600" y="1271425"/>
            <a:chExt cx="1165950" cy="1261475"/>
          </a:xfrm>
        </p:grpSpPr>
        <p:sp>
          <p:nvSpPr>
            <p:cNvPr id="13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72" y="324070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trella de 5 puntas 2"/>
          <p:cNvSpPr/>
          <p:nvPr/>
        </p:nvSpPr>
        <p:spPr>
          <a:xfrm>
            <a:off x="5122718" y="2923045"/>
            <a:ext cx="272745" cy="237734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Estrella de 5 puntas 18"/>
          <p:cNvSpPr/>
          <p:nvPr/>
        </p:nvSpPr>
        <p:spPr>
          <a:xfrm>
            <a:off x="5140498" y="3578158"/>
            <a:ext cx="272745" cy="298367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CuadroTexto 3"/>
          <p:cNvSpPr txBox="1"/>
          <p:nvPr/>
        </p:nvSpPr>
        <p:spPr>
          <a:xfrm>
            <a:off x="5395463" y="2201939"/>
            <a:ext cx="2164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Delius" panose="020B0604020202020204" charset="0"/>
              </a:rPr>
              <a:t>Temas se subirán a Nodos</a:t>
            </a:r>
            <a:endParaRPr lang="es-AR" sz="1600" b="1" dirty="0">
              <a:latin typeface="Delius" panose="020B0604020202020204" charset="0"/>
            </a:endParaRPr>
          </a:p>
        </p:txBody>
      </p:sp>
      <p:sp>
        <p:nvSpPr>
          <p:cNvPr id="21" name="Google Shape;986;p40"/>
          <p:cNvSpPr/>
          <p:nvPr/>
        </p:nvSpPr>
        <p:spPr>
          <a:xfrm>
            <a:off x="2978235" y="453505"/>
            <a:ext cx="707700" cy="70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989;p40"/>
          <p:cNvSpPr/>
          <p:nvPr/>
        </p:nvSpPr>
        <p:spPr>
          <a:xfrm>
            <a:off x="3183097" y="622055"/>
            <a:ext cx="297975" cy="370600"/>
          </a:xfrm>
          <a:custGeom>
            <a:avLst/>
            <a:gdLst/>
            <a:ahLst/>
            <a:cxnLst/>
            <a:rect l="l" t="t" r="r" b="b"/>
            <a:pathLst>
              <a:path w="11919" h="14824" extrusionOk="0">
                <a:moveTo>
                  <a:pt x="7514" y="1168"/>
                </a:moveTo>
                <a:lnTo>
                  <a:pt x="5406" y="3846"/>
                </a:lnTo>
                <a:lnTo>
                  <a:pt x="2025" y="4335"/>
                </a:lnTo>
                <a:lnTo>
                  <a:pt x="4132" y="1656"/>
                </a:lnTo>
                <a:lnTo>
                  <a:pt x="7514" y="1168"/>
                </a:lnTo>
                <a:close/>
                <a:moveTo>
                  <a:pt x="7323" y="2822"/>
                </a:moveTo>
                <a:lnTo>
                  <a:pt x="8169" y="4299"/>
                </a:lnTo>
                <a:lnTo>
                  <a:pt x="4406" y="6466"/>
                </a:lnTo>
                <a:lnTo>
                  <a:pt x="3561" y="4989"/>
                </a:lnTo>
                <a:lnTo>
                  <a:pt x="5871" y="4656"/>
                </a:lnTo>
                <a:lnTo>
                  <a:pt x="7323" y="2822"/>
                </a:lnTo>
                <a:close/>
                <a:moveTo>
                  <a:pt x="8216" y="5263"/>
                </a:moveTo>
                <a:cubicBezTo>
                  <a:pt x="9526" y="5442"/>
                  <a:pt x="10609" y="6490"/>
                  <a:pt x="10812" y="7787"/>
                </a:cubicBezTo>
                <a:cubicBezTo>
                  <a:pt x="11002" y="9061"/>
                  <a:pt x="10419" y="10288"/>
                  <a:pt x="9312" y="10919"/>
                </a:cubicBezTo>
                <a:cubicBezTo>
                  <a:pt x="9133" y="11014"/>
                  <a:pt x="8990" y="11157"/>
                  <a:pt x="8895" y="11312"/>
                </a:cubicBezTo>
                <a:lnTo>
                  <a:pt x="8240" y="11312"/>
                </a:lnTo>
                <a:lnTo>
                  <a:pt x="8240" y="10252"/>
                </a:lnTo>
                <a:lnTo>
                  <a:pt x="9550" y="9383"/>
                </a:lnTo>
                <a:lnTo>
                  <a:pt x="9550" y="7847"/>
                </a:lnTo>
                <a:lnTo>
                  <a:pt x="8681" y="7847"/>
                </a:lnTo>
                <a:lnTo>
                  <a:pt x="8681" y="8907"/>
                </a:lnTo>
                <a:lnTo>
                  <a:pt x="7811" y="9490"/>
                </a:lnTo>
                <a:lnTo>
                  <a:pt x="6942" y="8907"/>
                </a:lnTo>
                <a:lnTo>
                  <a:pt x="6942" y="7847"/>
                </a:lnTo>
                <a:lnTo>
                  <a:pt x="6073" y="7847"/>
                </a:lnTo>
                <a:lnTo>
                  <a:pt x="6073" y="9383"/>
                </a:lnTo>
                <a:lnTo>
                  <a:pt x="7371" y="10252"/>
                </a:lnTo>
                <a:lnTo>
                  <a:pt x="7371" y="11312"/>
                </a:lnTo>
                <a:lnTo>
                  <a:pt x="6728" y="11312"/>
                </a:lnTo>
                <a:cubicBezTo>
                  <a:pt x="6621" y="11157"/>
                  <a:pt x="6478" y="11014"/>
                  <a:pt x="6311" y="10919"/>
                </a:cubicBezTo>
                <a:cubicBezTo>
                  <a:pt x="5359" y="10383"/>
                  <a:pt x="4763" y="9371"/>
                  <a:pt x="4763" y="8276"/>
                </a:cubicBezTo>
                <a:cubicBezTo>
                  <a:pt x="4763" y="7883"/>
                  <a:pt x="4835" y="7502"/>
                  <a:pt x="4990" y="7133"/>
                </a:cubicBezTo>
                <a:lnTo>
                  <a:pt x="8216" y="5263"/>
                </a:lnTo>
                <a:close/>
                <a:moveTo>
                  <a:pt x="8681" y="12181"/>
                </a:moveTo>
                <a:lnTo>
                  <a:pt x="8681" y="13955"/>
                </a:lnTo>
                <a:lnTo>
                  <a:pt x="6942" y="13955"/>
                </a:lnTo>
                <a:lnTo>
                  <a:pt x="6942" y="12181"/>
                </a:lnTo>
                <a:close/>
                <a:moveTo>
                  <a:pt x="9538" y="1"/>
                </a:moveTo>
                <a:lnTo>
                  <a:pt x="3668" y="846"/>
                </a:lnTo>
                <a:lnTo>
                  <a:pt x="1" y="5501"/>
                </a:lnTo>
                <a:lnTo>
                  <a:pt x="1299" y="5323"/>
                </a:lnTo>
                <a:lnTo>
                  <a:pt x="1299" y="9145"/>
                </a:lnTo>
                <a:lnTo>
                  <a:pt x="2168" y="9145"/>
                </a:lnTo>
                <a:lnTo>
                  <a:pt x="2168" y="5192"/>
                </a:lnTo>
                <a:lnTo>
                  <a:pt x="2632" y="5120"/>
                </a:lnTo>
                <a:lnTo>
                  <a:pt x="3989" y="7466"/>
                </a:lnTo>
                <a:cubicBezTo>
                  <a:pt x="3930" y="7728"/>
                  <a:pt x="3906" y="8002"/>
                  <a:pt x="3906" y="8276"/>
                </a:cubicBezTo>
                <a:cubicBezTo>
                  <a:pt x="3906" y="9680"/>
                  <a:pt x="4668" y="10990"/>
                  <a:pt x="5883" y="11681"/>
                </a:cubicBezTo>
                <a:cubicBezTo>
                  <a:pt x="6002" y="11740"/>
                  <a:pt x="6073" y="11883"/>
                  <a:pt x="6073" y="12038"/>
                </a:cubicBezTo>
                <a:lnTo>
                  <a:pt x="6073" y="14824"/>
                </a:lnTo>
                <a:lnTo>
                  <a:pt x="9550" y="14824"/>
                </a:lnTo>
                <a:lnTo>
                  <a:pt x="9550" y="12038"/>
                </a:lnTo>
                <a:cubicBezTo>
                  <a:pt x="9550" y="11883"/>
                  <a:pt x="9621" y="11740"/>
                  <a:pt x="9740" y="11681"/>
                </a:cubicBezTo>
                <a:cubicBezTo>
                  <a:pt x="11169" y="10871"/>
                  <a:pt x="11919" y="9288"/>
                  <a:pt x="11669" y="7656"/>
                </a:cubicBezTo>
                <a:cubicBezTo>
                  <a:pt x="11467" y="6347"/>
                  <a:pt x="10562" y="5180"/>
                  <a:pt x="9276" y="4656"/>
                </a:cubicBezTo>
                <a:lnTo>
                  <a:pt x="9359" y="4608"/>
                </a:lnTo>
                <a:lnTo>
                  <a:pt x="7895" y="2084"/>
                </a:lnTo>
                <a:lnTo>
                  <a:pt x="953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1119;p46"/>
          <p:cNvGrpSpPr/>
          <p:nvPr/>
        </p:nvGrpSpPr>
        <p:grpSpPr>
          <a:xfrm rot="728172">
            <a:off x="1877666" y="3790129"/>
            <a:ext cx="1784276" cy="1783851"/>
            <a:chOff x="5448300" y="1526500"/>
            <a:chExt cx="1154925" cy="1154650"/>
          </a:xfrm>
        </p:grpSpPr>
        <p:sp>
          <p:nvSpPr>
            <p:cNvPr id="24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37"/>
          <p:cNvSpPr/>
          <p:nvPr/>
        </p:nvSpPr>
        <p:spPr>
          <a:xfrm rot="-150228">
            <a:off x="812656" y="1478311"/>
            <a:ext cx="3406152" cy="2383674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37"/>
          <p:cNvSpPr txBox="1">
            <a:spLocks noGrp="1"/>
          </p:cNvSpPr>
          <p:nvPr>
            <p:ph type="title"/>
          </p:nvPr>
        </p:nvSpPr>
        <p:spPr>
          <a:xfrm>
            <a:off x="5564144" y="2249557"/>
            <a:ext cx="2569500" cy="19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dirty="0"/>
              <a:t>Reunión</a:t>
            </a:r>
            <a:br>
              <a:rPr lang="es-ES" dirty="0"/>
            </a:br>
            <a:endParaRPr dirty="0"/>
          </a:p>
        </p:txBody>
      </p:sp>
      <p:grpSp>
        <p:nvGrpSpPr>
          <p:cNvPr id="939" name="Google Shape;939;p37"/>
          <p:cNvGrpSpPr/>
          <p:nvPr/>
        </p:nvGrpSpPr>
        <p:grpSpPr>
          <a:xfrm>
            <a:off x="5395463" y="832475"/>
            <a:ext cx="751675" cy="744325"/>
            <a:chOff x="5395463" y="832475"/>
            <a:chExt cx="751675" cy="744325"/>
          </a:xfrm>
        </p:grpSpPr>
        <p:sp>
          <p:nvSpPr>
            <p:cNvPr id="940" name="Google Shape;940;p37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2" name="Google Shape;942;p37"/>
          <p:cNvSpPr txBox="1">
            <a:spLocks noGrp="1"/>
          </p:cNvSpPr>
          <p:nvPr>
            <p:ph type="title" idx="2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45" name="Google Shape;945;p37"/>
          <p:cNvSpPr/>
          <p:nvPr/>
        </p:nvSpPr>
        <p:spPr>
          <a:xfrm>
            <a:off x="2073675" y="1003925"/>
            <a:ext cx="368544" cy="762853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CuadroTexto 1"/>
          <p:cNvSpPr txBox="1"/>
          <p:nvPr/>
        </p:nvSpPr>
        <p:spPr>
          <a:xfrm rot="21330408">
            <a:off x="1764774" y="2134724"/>
            <a:ext cx="21613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Delius" panose="020B0604020202020204" charset="0"/>
              </a:rPr>
              <a:t>UPD</a:t>
            </a:r>
          </a:p>
        </p:txBody>
      </p:sp>
      <p:grpSp>
        <p:nvGrpSpPr>
          <p:cNvPr id="12" name="Google Shape;895;p35"/>
          <p:cNvGrpSpPr/>
          <p:nvPr/>
        </p:nvGrpSpPr>
        <p:grpSpPr>
          <a:xfrm rot="20715784">
            <a:off x="7248101" y="3116855"/>
            <a:ext cx="1771661" cy="1916811"/>
            <a:chOff x="2005600" y="1271425"/>
            <a:chExt cx="1165950" cy="1261475"/>
          </a:xfrm>
        </p:grpSpPr>
        <p:sp>
          <p:nvSpPr>
            <p:cNvPr id="13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3758" y="3948819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trella de 5 puntas 2"/>
          <p:cNvSpPr/>
          <p:nvPr/>
        </p:nvSpPr>
        <p:spPr>
          <a:xfrm>
            <a:off x="5122718" y="2923045"/>
            <a:ext cx="272745" cy="237734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Estrella de 5 puntas 18"/>
          <p:cNvSpPr/>
          <p:nvPr/>
        </p:nvSpPr>
        <p:spPr>
          <a:xfrm>
            <a:off x="5140498" y="3578158"/>
            <a:ext cx="272745" cy="298367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Google Shape;986;p40"/>
          <p:cNvSpPr/>
          <p:nvPr/>
        </p:nvSpPr>
        <p:spPr>
          <a:xfrm>
            <a:off x="2978235" y="453505"/>
            <a:ext cx="707700" cy="70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989;p40"/>
          <p:cNvSpPr/>
          <p:nvPr/>
        </p:nvSpPr>
        <p:spPr>
          <a:xfrm>
            <a:off x="3183097" y="622055"/>
            <a:ext cx="297975" cy="370600"/>
          </a:xfrm>
          <a:custGeom>
            <a:avLst/>
            <a:gdLst/>
            <a:ahLst/>
            <a:cxnLst/>
            <a:rect l="l" t="t" r="r" b="b"/>
            <a:pathLst>
              <a:path w="11919" h="14824" extrusionOk="0">
                <a:moveTo>
                  <a:pt x="7514" y="1168"/>
                </a:moveTo>
                <a:lnTo>
                  <a:pt x="5406" y="3846"/>
                </a:lnTo>
                <a:lnTo>
                  <a:pt x="2025" y="4335"/>
                </a:lnTo>
                <a:lnTo>
                  <a:pt x="4132" y="1656"/>
                </a:lnTo>
                <a:lnTo>
                  <a:pt x="7514" y="1168"/>
                </a:lnTo>
                <a:close/>
                <a:moveTo>
                  <a:pt x="7323" y="2822"/>
                </a:moveTo>
                <a:lnTo>
                  <a:pt x="8169" y="4299"/>
                </a:lnTo>
                <a:lnTo>
                  <a:pt x="4406" y="6466"/>
                </a:lnTo>
                <a:lnTo>
                  <a:pt x="3561" y="4989"/>
                </a:lnTo>
                <a:lnTo>
                  <a:pt x="5871" y="4656"/>
                </a:lnTo>
                <a:lnTo>
                  <a:pt x="7323" y="2822"/>
                </a:lnTo>
                <a:close/>
                <a:moveTo>
                  <a:pt x="8216" y="5263"/>
                </a:moveTo>
                <a:cubicBezTo>
                  <a:pt x="9526" y="5442"/>
                  <a:pt x="10609" y="6490"/>
                  <a:pt x="10812" y="7787"/>
                </a:cubicBezTo>
                <a:cubicBezTo>
                  <a:pt x="11002" y="9061"/>
                  <a:pt x="10419" y="10288"/>
                  <a:pt x="9312" y="10919"/>
                </a:cubicBezTo>
                <a:cubicBezTo>
                  <a:pt x="9133" y="11014"/>
                  <a:pt x="8990" y="11157"/>
                  <a:pt x="8895" y="11312"/>
                </a:cubicBezTo>
                <a:lnTo>
                  <a:pt x="8240" y="11312"/>
                </a:lnTo>
                <a:lnTo>
                  <a:pt x="8240" y="10252"/>
                </a:lnTo>
                <a:lnTo>
                  <a:pt x="9550" y="9383"/>
                </a:lnTo>
                <a:lnTo>
                  <a:pt x="9550" y="7847"/>
                </a:lnTo>
                <a:lnTo>
                  <a:pt x="8681" y="7847"/>
                </a:lnTo>
                <a:lnTo>
                  <a:pt x="8681" y="8907"/>
                </a:lnTo>
                <a:lnTo>
                  <a:pt x="7811" y="9490"/>
                </a:lnTo>
                <a:lnTo>
                  <a:pt x="6942" y="8907"/>
                </a:lnTo>
                <a:lnTo>
                  <a:pt x="6942" y="7847"/>
                </a:lnTo>
                <a:lnTo>
                  <a:pt x="6073" y="7847"/>
                </a:lnTo>
                <a:lnTo>
                  <a:pt x="6073" y="9383"/>
                </a:lnTo>
                <a:lnTo>
                  <a:pt x="7371" y="10252"/>
                </a:lnTo>
                <a:lnTo>
                  <a:pt x="7371" y="11312"/>
                </a:lnTo>
                <a:lnTo>
                  <a:pt x="6728" y="11312"/>
                </a:lnTo>
                <a:cubicBezTo>
                  <a:pt x="6621" y="11157"/>
                  <a:pt x="6478" y="11014"/>
                  <a:pt x="6311" y="10919"/>
                </a:cubicBezTo>
                <a:cubicBezTo>
                  <a:pt x="5359" y="10383"/>
                  <a:pt x="4763" y="9371"/>
                  <a:pt x="4763" y="8276"/>
                </a:cubicBezTo>
                <a:cubicBezTo>
                  <a:pt x="4763" y="7883"/>
                  <a:pt x="4835" y="7502"/>
                  <a:pt x="4990" y="7133"/>
                </a:cubicBezTo>
                <a:lnTo>
                  <a:pt x="8216" y="5263"/>
                </a:lnTo>
                <a:close/>
                <a:moveTo>
                  <a:pt x="8681" y="12181"/>
                </a:moveTo>
                <a:lnTo>
                  <a:pt x="8681" y="13955"/>
                </a:lnTo>
                <a:lnTo>
                  <a:pt x="6942" y="13955"/>
                </a:lnTo>
                <a:lnTo>
                  <a:pt x="6942" y="12181"/>
                </a:lnTo>
                <a:close/>
                <a:moveTo>
                  <a:pt x="9538" y="1"/>
                </a:moveTo>
                <a:lnTo>
                  <a:pt x="3668" y="846"/>
                </a:lnTo>
                <a:lnTo>
                  <a:pt x="1" y="5501"/>
                </a:lnTo>
                <a:lnTo>
                  <a:pt x="1299" y="5323"/>
                </a:lnTo>
                <a:lnTo>
                  <a:pt x="1299" y="9145"/>
                </a:lnTo>
                <a:lnTo>
                  <a:pt x="2168" y="9145"/>
                </a:lnTo>
                <a:lnTo>
                  <a:pt x="2168" y="5192"/>
                </a:lnTo>
                <a:lnTo>
                  <a:pt x="2632" y="5120"/>
                </a:lnTo>
                <a:lnTo>
                  <a:pt x="3989" y="7466"/>
                </a:lnTo>
                <a:cubicBezTo>
                  <a:pt x="3930" y="7728"/>
                  <a:pt x="3906" y="8002"/>
                  <a:pt x="3906" y="8276"/>
                </a:cubicBezTo>
                <a:cubicBezTo>
                  <a:pt x="3906" y="9680"/>
                  <a:pt x="4668" y="10990"/>
                  <a:pt x="5883" y="11681"/>
                </a:cubicBezTo>
                <a:cubicBezTo>
                  <a:pt x="6002" y="11740"/>
                  <a:pt x="6073" y="11883"/>
                  <a:pt x="6073" y="12038"/>
                </a:cubicBezTo>
                <a:lnTo>
                  <a:pt x="6073" y="14824"/>
                </a:lnTo>
                <a:lnTo>
                  <a:pt x="9550" y="14824"/>
                </a:lnTo>
                <a:lnTo>
                  <a:pt x="9550" y="12038"/>
                </a:lnTo>
                <a:cubicBezTo>
                  <a:pt x="9550" y="11883"/>
                  <a:pt x="9621" y="11740"/>
                  <a:pt x="9740" y="11681"/>
                </a:cubicBezTo>
                <a:cubicBezTo>
                  <a:pt x="11169" y="10871"/>
                  <a:pt x="11919" y="9288"/>
                  <a:pt x="11669" y="7656"/>
                </a:cubicBezTo>
                <a:cubicBezTo>
                  <a:pt x="11467" y="6347"/>
                  <a:pt x="10562" y="5180"/>
                  <a:pt x="9276" y="4656"/>
                </a:cubicBezTo>
                <a:lnTo>
                  <a:pt x="9359" y="4608"/>
                </a:lnTo>
                <a:lnTo>
                  <a:pt x="7895" y="2084"/>
                </a:lnTo>
                <a:lnTo>
                  <a:pt x="953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1119;p46"/>
          <p:cNvGrpSpPr/>
          <p:nvPr/>
        </p:nvGrpSpPr>
        <p:grpSpPr>
          <a:xfrm rot="728172">
            <a:off x="1877666" y="3790129"/>
            <a:ext cx="1784276" cy="1783851"/>
            <a:chOff x="5448300" y="1526500"/>
            <a:chExt cx="1154925" cy="1154650"/>
          </a:xfrm>
        </p:grpSpPr>
        <p:sp>
          <p:nvSpPr>
            <p:cNvPr id="24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59508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35"/>
          <p:cNvSpPr txBox="1">
            <a:spLocks noGrp="1"/>
          </p:cNvSpPr>
          <p:nvPr>
            <p:ph type="title"/>
          </p:nvPr>
        </p:nvSpPr>
        <p:spPr>
          <a:xfrm>
            <a:off x="1365440" y="1883810"/>
            <a:ext cx="6395835" cy="74059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dirty="0"/>
              <a:t>Foto de padres</a:t>
            </a:r>
            <a:br>
              <a:rPr lang="es-ES" sz="3200" dirty="0"/>
            </a:br>
            <a:r>
              <a:rPr lang="es-ES" sz="3200" dirty="0"/>
              <a:t>Promoción 2025</a:t>
            </a:r>
            <a:br>
              <a:rPr lang="es-ES" sz="4800" dirty="0"/>
            </a:br>
            <a:endParaRPr sz="2000" dirty="0"/>
          </a:p>
        </p:txBody>
      </p:sp>
      <p:sp>
        <p:nvSpPr>
          <p:cNvPr id="894" name="Google Shape;894;p35"/>
          <p:cNvSpPr/>
          <p:nvPr/>
        </p:nvSpPr>
        <p:spPr>
          <a:xfrm>
            <a:off x="8144600" y="641724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5" name="Google Shape;895;p35"/>
          <p:cNvGrpSpPr/>
          <p:nvPr/>
        </p:nvGrpSpPr>
        <p:grpSpPr>
          <a:xfrm>
            <a:off x="6831450" y="2789312"/>
            <a:ext cx="1771661" cy="1916811"/>
            <a:chOff x="2005600" y="1271425"/>
            <a:chExt cx="1165950" cy="1261475"/>
          </a:xfrm>
        </p:grpSpPr>
        <p:sp>
          <p:nvSpPr>
            <p:cNvPr id="896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0" name="Google Shape;900;p35"/>
          <p:cNvSpPr txBox="1"/>
          <p:nvPr/>
        </p:nvSpPr>
        <p:spPr>
          <a:xfrm rot="-169450">
            <a:off x="7188930" y="3325901"/>
            <a:ext cx="1144690" cy="99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603" y="3409425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9500973"/>
      </p:ext>
    </p:extLst>
  </p:cSld>
  <p:clrMapOvr>
    <a:masterClrMapping/>
  </p:clrMapOvr>
</p:sld>
</file>

<file path=ppt/theme/theme1.xml><?xml version="1.0" encoding="utf-8"?>
<a:theme xmlns:a="http://schemas.openxmlformats.org/drawingml/2006/main" name="Teacher Binder by Slidesgo">
  <a:themeElements>
    <a:clrScheme name="Simple Light">
      <a:dk1>
        <a:srgbClr val="2F1932"/>
      </a:dk1>
      <a:lt1>
        <a:srgbClr val="FFFFFF"/>
      </a:lt1>
      <a:dk2>
        <a:srgbClr val="4F476F"/>
      </a:dk2>
      <a:lt2>
        <a:srgbClr val="F3EEE3"/>
      </a:lt2>
      <a:accent1>
        <a:srgbClr val="E2DAC7"/>
      </a:accent1>
      <a:accent2>
        <a:srgbClr val="918C7F"/>
      </a:accent2>
      <a:accent3>
        <a:srgbClr val="FFAC58"/>
      </a:accent3>
      <a:accent4>
        <a:srgbClr val="FF866A"/>
      </a:accent4>
      <a:accent5>
        <a:srgbClr val="40BFBF"/>
      </a:accent5>
      <a:accent6>
        <a:srgbClr val="BA9EC5"/>
      </a:accent6>
      <a:hlink>
        <a:srgbClr val="2F19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149</Words>
  <Application>Microsoft Office PowerPoint</Application>
  <PresentationFormat>Presentación en pantalla (16:9)</PresentationFormat>
  <Paragraphs>62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Nunito</vt:lpstr>
      <vt:lpstr>Delius</vt:lpstr>
      <vt:lpstr>Teacher Binder by Slidesgo</vt:lpstr>
      <vt:lpstr>Reunión</vt:lpstr>
      <vt:lpstr>Documentación</vt:lpstr>
      <vt:lpstr> Nodos - Grupos de wsapp </vt:lpstr>
      <vt:lpstr>Presentación de PowerPoint</vt:lpstr>
      <vt:lpstr>Presentación de PowerPoint</vt:lpstr>
      <vt:lpstr>Inglés- Marzo  Evaluaciones diagnósticas </vt:lpstr>
      <vt:lpstr>Reunión </vt:lpstr>
      <vt:lpstr>Foto de padres Promoción 2025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</dc:title>
  <dc:creator>Notebook</dc:creator>
  <cp:lastModifiedBy>usuario</cp:lastModifiedBy>
  <cp:revision>17</cp:revision>
  <dcterms:modified xsi:type="dcterms:W3CDTF">2025-02-28T21:22:56Z</dcterms:modified>
</cp:coreProperties>
</file>