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484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130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709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87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399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74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59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63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00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90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213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46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616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274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0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745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33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D584-3CD1-408B-91FC-2C0A74992328}" type="datetimeFigureOut">
              <a:rPr lang="es-AR" smtClean="0"/>
              <a:t>6/3/2025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5F2E-2305-40B7-8222-C90BB4D930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631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Bahnschrift SemiBold SemiConden" panose="020B0502040204020203" pitchFamily="34" charset="0"/>
              </a:rPr>
              <a:t>ecosistemas</a:t>
            </a:r>
            <a:endParaRPr lang="es-AR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Gema Ortiz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01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491" y="947253"/>
            <a:ext cx="8610600" cy="1293028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Britannic Bold" panose="020B0903060703020204" pitchFamily="34" charset="0"/>
              </a:rPr>
              <a:t>Componentes bióticos</a:t>
            </a:r>
            <a:endParaRPr lang="es-AR" sz="4800" dirty="0">
              <a:latin typeface="Britannic Bold" panose="020B09030607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6507" y="2501539"/>
            <a:ext cx="5114109" cy="4252724"/>
          </a:xfrm>
        </p:spPr>
        <p:txBody>
          <a:bodyPr/>
          <a:lstStyle/>
          <a:p>
            <a:pPr marL="0" indent="0" algn="ctr">
              <a:buNone/>
            </a:pPr>
            <a:endParaRPr lang="es-ES" sz="3600" dirty="0" smtClean="0">
              <a:solidFill>
                <a:schemeClr val="accent3">
                  <a:lumMod val="60000"/>
                  <a:lumOff val="40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es-ES" sz="2800" dirty="0" smtClean="0">
                <a:latin typeface="Bahnschrift" panose="020B0502040204020203" pitchFamily="34" charset="0"/>
              </a:rPr>
              <a:t>Seres vivos</a:t>
            </a:r>
            <a:endParaRPr lang="es-ES" sz="2800" dirty="0">
              <a:latin typeface="Bahnschrift" panose="020B0502040204020203" pitchFamily="34" charset="0"/>
            </a:endParaRPr>
          </a:p>
          <a:p>
            <a:r>
              <a:rPr lang="es-ES" sz="2800" dirty="0" smtClean="0">
                <a:latin typeface="Bahnschrift" panose="020B0502040204020203" pitchFamily="34" charset="0"/>
              </a:rPr>
              <a:t>Plantas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Animales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 microorganismos</a:t>
            </a:r>
            <a:endParaRPr lang="es-ES" dirty="0" smtClean="0">
              <a:latin typeface="Bahnschrif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81" y="2240281"/>
            <a:ext cx="6354356" cy="35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0071" y="1077783"/>
            <a:ext cx="8610600" cy="1293028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Britannic Bold" panose="020B0903060703020204" pitchFamily="34" charset="0"/>
              </a:rPr>
              <a:t>Componentes abióticos</a:t>
            </a:r>
            <a:endParaRPr lang="es-AR" sz="4800" dirty="0">
              <a:latin typeface="Britannic Bold" panose="020B09030607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4734" y="2860767"/>
            <a:ext cx="5041175" cy="411883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luz solar</a:t>
            </a:r>
          </a:p>
          <a:p>
            <a:r>
              <a:rPr lang="es-E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Agua</a:t>
            </a:r>
          </a:p>
          <a:p>
            <a:r>
              <a:rPr lang="es-E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Suelo</a:t>
            </a:r>
          </a:p>
          <a:p>
            <a:r>
              <a:rPr lang="es-E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Aire</a:t>
            </a:r>
          </a:p>
          <a:p>
            <a:r>
              <a:rPr lang="es-E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nutrientes</a:t>
            </a:r>
            <a:endParaRPr lang="es-AR" sz="28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13" y="2955471"/>
            <a:ext cx="4402882" cy="2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09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17</TotalTime>
  <Words>19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Bahnschrift</vt:lpstr>
      <vt:lpstr>Bahnschrift SemiBold SemiConden</vt:lpstr>
      <vt:lpstr>Britannic Bold</vt:lpstr>
      <vt:lpstr>Century Gothic</vt:lpstr>
      <vt:lpstr>Franklin Gothic Heavy</vt:lpstr>
      <vt:lpstr>Estela de condensación</vt:lpstr>
      <vt:lpstr>ecosistemas</vt:lpstr>
      <vt:lpstr>Componentes bióticos</vt:lpstr>
      <vt:lpstr>Componentes abióticos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ecosistemas</dc:title>
  <dc:creator>Usuario</dc:creator>
  <cp:lastModifiedBy>Usuario</cp:lastModifiedBy>
  <cp:revision>3</cp:revision>
  <dcterms:created xsi:type="dcterms:W3CDTF">2025-03-06T23:15:20Z</dcterms:created>
  <dcterms:modified xsi:type="dcterms:W3CDTF">2025-03-06T23:33:06Z</dcterms:modified>
</cp:coreProperties>
</file>