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60"/>
  </p:normalViewPr>
  <p:slideViewPr>
    <p:cSldViewPr snapToGrid="0">
      <p:cViewPr varScale="1">
        <p:scale>
          <a:sx n="65" d="100"/>
          <a:sy n="65" d="100"/>
        </p:scale>
        <p:origin x="8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6AEA-6A23-464E-AC7A-897D4861CEA1}" type="datetimeFigureOut">
              <a:rPr lang="es-AR" smtClean="0"/>
              <a:t>6/3/2025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DADF-97F2-4DB7-B592-CA0904A9EF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36252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6AEA-6A23-464E-AC7A-897D4861CEA1}" type="datetimeFigureOut">
              <a:rPr lang="es-AR" smtClean="0"/>
              <a:t>6/3/2025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DADF-97F2-4DB7-B592-CA0904A9EF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27906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6AEA-6A23-464E-AC7A-897D4861CEA1}" type="datetimeFigureOut">
              <a:rPr lang="es-AR" smtClean="0"/>
              <a:t>6/3/2025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DADF-97F2-4DB7-B592-CA0904A9EF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270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6AEA-6A23-464E-AC7A-897D4861CEA1}" type="datetimeFigureOut">
              <a:rPr lang="es-AR" smtClean="0"/>
              <a:t>6/3/2025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DADF-97F2-4DB7-B592-CA0904A9EFFA}" type="slidenum">
              <a:rPr lang="es-AR" smtClean="0"/>
              <a:t>‹Nº›</a:t>
            </a:fld>
            <a:endParaRPr lang="es-A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3298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6AEA-6A23-464E-AC7A-897D4861CEA1}" type="datetimeFigureOut">
              <a:rPr lang="es-AR" smtClean="0"/>
              <a:t>6/3/2025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DADF-97F2-4DB7-B592-CA0904A9EF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587638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6AEA-6A23-464E-AC7A-897D4861CEA1}" type="datetimeFigureOut">
              <a:rPr lang="es-AR" smtClean="0"/>
              <a:t>6/3/2025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DADF-97F2-4DB7-B592-CA0904A9EF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66027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6AEA-6A23-464E-AC7A-897D4861CEA1}" type="datetimeFigureOut">
              <a:rPr lang="es-AR" smtClean="0"/>
              <a:t>6/3/2025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DADF-97F2-4DB7-B592-CA0904A9EF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031242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6AEA-6A23-464E-AC7A-897D4861CEA1}" type="datetimeFigureOut">
              <a:rPr lang="es-AR" smtClean="0"/>
              <a:t>6/3/2025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DADF-97F2-4DB7-B592-CA0904A9EF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646931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6AEA-6A23-464E-AC7A-897D4861CEA1}" type="datetimeFigureOut">
              <a:rPr lang="es-AR" smtClean="0"/>
              <a:t>6/3/2025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DADF-97F2-4DB7-B592-CA0904A9EF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49896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6AEA-6A23-464E-AC7A-897D4861CEA1}" type="datetimeFigureOut">
              <a:rPr lang="es-AR" smtClean="0"/>
              <a:t>6/3/2025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DADF-97F2-4DB7-B592-CA0904A9EF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46668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6AEA-6A23-464E-AC7A-897D4861CEA1}" type="datetimeFigureOut">
              <a:rPr lang="es-AR" smtClean="0"/>
              <a:t>6/3/2025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DADF-97F2-4DB7-B592-CA0904A9EF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35646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6AEA-6A23-464E-AC7A-897D4861CEA1}" type="datetimeFigureOut">
              <a:rPr lang="es-AR" smtClean="0"/>
              <a:t>6/3/2025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DADF-97F2-4DB7-B592-CA0904A9EF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6322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6AEA-6A23-464E-AC7A-897D4861CEA1}" type="datetimeFigureOut">
              <a:rPr lang="es-AR" smtClean="0"/>
              <a:t>6/3/2025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DADF-97F2-4DB7-B592-CA0904A9EF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72504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6AEA-6A23-464E-AC7A-897D4861CEA1}" type="datetimeFigureOut">
              <a:rPr lang="es-AR" smtClean="0"/>
              <a:t>6/3/2025</a:t>
            </a:fld>
            <a:endParaRPr lang="es-A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DADF-97F2-4DB7-B592-CA0904A9EF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62838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6AEA-6A23-464E-AC7A-897D4861CEA1}" type="datetimeFigureOut">
              <a:rPr lang="es-AR" smtClean="0"/>
              <a:t>6/3/2025</a:t>
            </a:fld>
            <a:endParaRPr lang="es-A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DADF-97F2-4DB7-B592-CA0904A9EF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5358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6AEA-6A23-464E-AC7A-897D4861CEA1}" type="datetimeFigureOut">
              <a:rPr lang="es-AR" smtClean="0"/>
              <a:t>6/3/2025</a:t>
            </a:fld>
            <a:endParaRPr lang="es-A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DADF-97F2-4DB7-B592-CA0904A9EF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97533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96AEA-6A23-464E-AC7A-897D4861CEA1}" type="datetimeFigureOut">
              <a:rPr lang="es-AR" smtClean="0"/>
              <a:t>6/3/2025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CDADF-97F2-4DB7-B592-CA0904A9EF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37224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7996AEA-6A23-464E-AC7A-897D4861CEA1}" type="datetimeFigureOut">
              <a:rPr lang="es-AR" smtClean="0"/>
              <a:t>6/3/2025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CDADF-97F2-4DB7-B592-CA0904A9EFF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05083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552651-C9F8-3673-ED5B-27C1C3F38E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980" y="2196149"/>
            <a:ext cx="7173839" cy="1224116"/>
          </a:xfrm>
        </p:spPr>
        <p:txBody>
          <a:bodyPr/>
          <a:lstStyle/>
          <a:p>
            <a:r>
              <a:rPr lang="es-ES" dirty="0"/>
              <a:t>Cooperativas: Economía con propósito</a:t>
            </a: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555394A-FD35-80F4-B618-55A765315A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980" y="3910233"/>
            <a:ext cx="7993626" cy="1590368"/>
          </a:xfrm>
        </p:spPr>
        <p:txBody>
          <a:bodyPr/>
          <a:lstStyle/>
          <a:p>
            <a:r>
              <a:rPr lang="es-ES" dirty="0"/>
              <a:t>UNA COOPERATIVA ES UNA ASOCIASION DE PERSONAS QUE SE UNEN PARA PRODUCIR BIENES Y SERVICIOS, O PARA SATISFACER NECESIDADES ECONÓMICAS, SOCIALES Y CULTURALES. </a:t>
            </a:r>
          </a:p>
          <a:p>
            <a:r>
              <a:rPr lang="es-ES" dirty="0"/>
              <a:t>COOPERATIVAS: ‘’CRECIMIENTO JUNTOS, ÉXITO PARA TODOS’’</a:t>
            </a:r>
            <a:endParaRPr lang="es-AR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9C7F9A7-8285-9CB4-F0DC-B06EDA6698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3302" y="1357399"/>
            <a:ext cx="4881718" cy="2264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7462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31</TotalTime>
  <Words>41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Ion</vt:lpstr>
      <vt:lpstr>Cooperativas: Economía con propósito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Nicolás Calderón</dc:creator>
  <cp:lastModifiedBy>Nicolás Calderón</cp:lastModifiedBy>
  <cp:revision>2</cp:revision>
  <dcterms:created xsi:type="dcterms:W3CDTF">2025-03-06T00:57:17Z</dcterms:created>
  <dcterms:modified xsi:type="dcterms:W3CDTF">2025-03-06T23:36:19Z</dcterms:modified>
</cp:coreProperties>
</file>