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Gelasio" panose="020B0604020202020204" charset="0"/>
      <p:regular r:id="rId12"/>
    </p:embeddedFont>
    <p:embeddedFont>
      <p:font typeface="Gelasio Semi Bold" panose="020B0604020202020204" charset="0"/>
      <p:regular r:id="rId13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17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BD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8155" y="3459096"/>
            <a:ext cx="60540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¿Qué es la Economía?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18648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 La economía es una Ciencia Social que estudia cómo las sociedades producen, distribuyen y consumen bienes y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servicios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ts val="2850"/>
              </a:lnSpc>
              <a:buNone/>
            </a:pP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ea typeface="Gelasio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 Su objetivo es satisfacer las necesidades de las personas.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133749" y="616743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1484716" y="7832765"/>
            <a:ext cx="3480435" cy="396835"/>
          </a:xfrm>
          <a:prstGeom prst="rect">
            <a:avLst/>
          </a:prstGeom>
          <a:solidFill>
            <a:schemeClr val="bg2"/>
          </a:solid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 Maria Adriana Loza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38352" y="926479"/>
            <a:ext cx="63223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Ramas de la Economía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539042" y="2252133"/>
            <a:ext cx="4083758" cy="1148886"/>
          </a:xfrm>
          <a:prstGeom prst="rect">
            <a:avLst/>
          </a:prstGeom>
          <a:solidFill>
            <a:schemeClr val="accent4"/>
          </a:solidFill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4000" b="1" dirty="0">
              <a:solidFill>
                <a:srgbClr val="484237"/>
              </a:solidFill>
              <a:latin typeface="Arial" panose="020B0604020202020204" pitchFamily="34" charset="0"/>
              <a:ea typeface="Gelasio Semi Bold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2750"/>
              </a:lnSpc>
              <a:buNone/>
            </a:pPr>
            <a:r>
              <a:rPr lang="en-US" sz="4000" b="1" dirty="0" err="1">
                <a:solidFill>
                  <a:srgbClr val="484237"/>
                </a:solidFill>
                <a:latin typeface="Arial" panose="020B0604020202020204" pitchFamily="34" charset="0"/>
                <a:ea typeface="Gelasio Semi Bold" pitchFamily="34" charset="-122"/>
                <a:cs typeface="Arial" panose="020B0604020202020204" pitchFamily="34" charset="0"/>
              </a:rPr>
              <a:t>Microeconomía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840857" y="2380978"/>
            <a:ext cx="88412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Estudia las decisiones individuales de agentes económicos como consumidores y empresas.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14990" y="5152752"/>
            <a:ext cx="900337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Analiza el funcionamiento de la economía en su conjunto, incluyendo el crecimiento económico y la inflación</a:t>
            </a:r>
            <a:r>
              <a:rPr lang="en-US" sz="175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750" b="1" dirty="0"/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888CFAA7-7E7C-A002-1E32-734833BA432D}"/>
              </a:ext>
            </a:extLst>
          </p:cNvPr>
          <p:cNvSpPr/>
          <p:nvPr/>
        </p:nvSpPr>
        <p:spPr>
          <a:xfrm>
            <a:off x="539042" y="4941212"/>
            <a:ext cx="4083758" cy="1148886"/>
          </a:xfrm>
          <a:prstGeom prst="rect">
            <a:avLst/>
          </a:prstGeom>
          <a:solidFill>
            <a:schemeClr val="accent4"/>
          </a:solidFill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4000" b="1" dirty="0">
              <a:solidFill>
                <a:srgbClr val="484237"/>
              </a:solidFill>
              <a:latin typeface="Arial" panose="020B0604020202020204" pitchFamily="34" charset="0"/>
              <a:ea typeface="Gelasio Semi Bold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2750"/>
              </a:lnSpc>
              <a:buNone/>
            </a:pPr>
            <a:r>
              <a:rPr lang="en-US" sz="4000" b="1" dirty="0" err="1">
                <a:solidFill>
                  <a:srgbClr val="484237"/>
                </a:solidFill>
                <a:latin typeface="Arial" panose="020B0604020202020204" pitchFamily="34" charset="0"/>
                <a:ea typeface="Gelasio Semi Bold" pitchFamily="34" charset="-122"/>
                <a:cs typeface="Arial" panose="020B0604020202020204" pitchFamily="34" charset="0"/>
              </a:rPr>
              <a:t>Macroeconomía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0442" y="55542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Microeconomía: Decisiones Individuales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12835" y="24223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6" name="Text 3"/>
          <p:cNvSpPr/>
          <p:nvPr/>
        </p:nvSpPr>
        <p:spPr>
          <a:xfrm>
            <a:off x="1364635" y="24237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Oferta y Demanda</a:t>
            </a:r>
            <a:endParaRPr lang="en-US" sz="2000" b="1" dirty="0"/>
          </a:p>
        </p:txBody>
      </p:sp>
      <p:sp>
        <p:nvSpPr>
          <p:cNvPr id="7" name="Text 4"/>
          <p:cNvSpPr/>
          <p:nvPr/>
        </p:nvSpPr>
        <p:spPr>
          <a:xfrm>
            <a:off x="4985535" y="2412868"/>
            <a:ext cx="40227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b="1" dirty="0"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Analiza cómo se determinan los precios en los mercados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94976" y="401419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9" name="Text 6"/>
          <p:cNvSpPr/>
          <p:nvPr/>
        </p:nvSpPr>
        <p:spPr>
          <a:xfrm>
            <a:off x="793790" y="3316723"/>
            <a:ext cx="20621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394624" y="4015369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latin typeface="Arial" panose="020B0604020202020204" pitchFamily="34" charset="0"/>
                <a:ea typeface="Gelasio Semi Bold" pitchFamily="34" charset="-122"/>
                <a:cs typeface="Arial" panose="020B0604020202020204" pitchFamily="34" charset="0"/>
              </a:rPr>
              <a:t>Teoría del Consumidor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992395" y="3882210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b="1" dirty="0"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Estudia las preferencias y decisiones de compra de los consumidores.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41152" y="590228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3" name="Text 10"/>
          <p:cNvSpPr/>
          <p:nvPr/>
        </p:nvSpPr>
        <p:spPr>
          <a:xfrm>
            <a:off x="946428" y="5987296"/>
            <a:ext cx="20502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902285"/>
            <a:ext cx="33452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latin typeface="Arial" panose="020B0604020202020204" pitchFamily="34" charset="0"/>
                <a:ea typeface="Gelasio Semi Bold" pitchFamily="34" charset="-122"/>
                <a:cs typeface="Arial" panose="020B0604020202020204" pitchFamily="34" charset="0"/>
              </a:rPr>
              <a:t>Estructuras de Mercado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876205" y="5902285"/>
            <a:ext cx="3718427" cy="725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Examina la </a:t>
            </a:r>
            <a:r>
              <a:rPr lang="en-US" sz="1750" dirty="0" err="1"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competencia</a:t>
            </a:r>
            <a:endParaRPr lang="en-US" sz="1750" dirty="0">
              <a:latin typeface="Arial" panose="020B0604020202020204" pitchFamily="34" charset="0"/>
              <a:ea typeface="Gelasio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 entre empresas.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8196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Macroeconomía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62997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873790" y="4529788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Crecimiento Económico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169223" y="5556598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Estudia las tendencias a largo plazo de la producción.</a:t>
            </a:r>
            <a:endParaRPr lang="en-US" sz="1750" b="1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62997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047771" y="4605099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Inflación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9047771" y="5512237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Analiza el aumento generalizado de los precios.</a:t>
            </a:r>
            <a:endParaRPr lang="en-US" sz="1750" b="1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62997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82705" y="4605099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Desempleo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47003"/>
            <a:ext cx="80192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¿Qué es la Economía Social?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695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4922758"/>
            <a:ext cx="1156858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La economía social es un </a:t>
            </a:r>
            <a:r>
              <a:rPr lang="en-US" sz="2200" b="1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conjunto de actividades económicas que se orientan a satisfacer las necesidades de la comunidad</a:t>
            </a: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. </a:t>
            </a:r>
            <a:endParaRPr lang="en-US" sz="22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6056828"/>
            <a:ext cx="1134070" cy="13608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68022" y="6283643"/>
            <a:ext cx="100941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Se basa en principios de solidaridad, cooperación y trabajo colaborativo.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945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Importancia de la Economía Social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3179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Empleo de Calidad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66950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Crea puestos de trabajo dignos y estables.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Inclusión Social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03039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Reduce las desigualdades y promueve la integración.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Innovación Social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39127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Desarrolla soluciones a problemas sociales.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5696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Características de la Economía Social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214688"/>
            <a:ext cx="3664863" cy="2024182"/>
          </a:xfrm>
          <a:prstGeom prst="roundRect">
            <a:avLst>
              <a:gd name="adj" fmla="val 1681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441502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Primacía de las personas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4286250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El bienestar humano es lo primero.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214688"/>
            <a:ext cx="3664863" cy="2024182"/>
          </a:xfrm>
          <a:prstGeom prst="roundRect">
            <a:avLst>
              <a:gd name="adj" fmla="val 1681"/>
            </a:avLst>
          </a:prstGeom>
          <a:solidFill>
            <a:srgbClr val="EEE8DD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441502"/>
            <a:ext cx="28802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Gestión democrática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931920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Participación en la toma de decisiones.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5683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EE8DD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6924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Autonomía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182916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Independencia del sector público.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487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¿Qué Estudia la Economía Social?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2806422"/>
            <a:ext cx="30480" cy="4374475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3301484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306157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7" name="Text 4"/>
          <p:cNvSpPr/>
          <p:nvPr/>
        </p:nvSpPr>
        <p:spPr>
          <a:xfrm>
            <a:off x="6540103" y="3146584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30332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Organizaciones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3523655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 funcionamiento y gestión.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83524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5953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2" name="Text 9"/>
          <p:cNvSpPr/>
          <p:nvPr/>
        </p:nvSpPr>
        <p:spPr>
          <a:xfrm>
            <a:off x="6517243" y="4680347"/>
            <a:ext cx="20621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566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Impacto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5057418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Sus efectos sociales y económicos.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369010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612909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7" name="Text 14"/>
          <p:cNvSpPr/>
          <p:nvPr/>
        </p:nvSpPr>
        <p:spPr>
          <a:xfrm>
            <a:off x="6517838" y="6214110"/>
            <a:ext cx="20502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6100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Relaciones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591181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 el sector público y privado.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91759"/>
            <a:ext cx="81974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Ejemplos de Economía Social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854166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684401"/>
            <a:ext cx="31586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Cooperativas agrícolas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174819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Producción sostenible de alimentos.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854166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684520"/>
            <a:ext cx="34868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latin typeface="Gelasio" panose="020B0604020202020204" charset="0"/>
                <a:cs typeface="Gelasio" panose="020B0604020202020204" charset="0"/>
              </a:rPr>
              <a:t>Asociaciones </a:t>
            </a: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854166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6844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Microfinanzas</a:t>
            </a:r>
            <a:endParaRPr lang="en-US" sz="2200" b="1" dirty="0"/>
          </a:p>
        </p:txBody>
      </p:sp>
      <p:sp>
        <p:nvSpPr>
          <p:cNvPr id="11" name="Text 6"/>
          <p:cNvSpPr/>
          <p:nvPr/>
        </p:nvSpPr>
        <p:spPr>
          <a:xfrm>
            <a:off x="9715738" y="6174819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Crédito para emprendedores.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304</Words>
  <Application>Microsoft Office PowerPoint</Application>
  <PresentationFormat>Personalizado</PresentationFormat>
  <Paragraphs>68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Gelasio Semi Bold</vt:lpstr>
      <vt:lpstr>Arial</vt:lpstr>
      <vt:lpstr>Gelasio</vt:lpstr>
      <vt:lpstr>Gelasio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Adriana Loza</cp:lastModifiedBy>
  <cp:revision>2</cp:revision>
  <dcterms:created xsi:type="dcterms:W3CDTF">2025-03-04T12:52:45Z</dcterms:created>
  <dcterms:modified xsi:type="dcterms:W3CDTF">2025-03-06T10:48:22Z</dcterms:modified>
</cp:coreProperties>
</file>