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848" y="383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931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800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525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599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98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482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380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4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9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846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725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1887-32A3-45B5-9ED7-F8CDCF26BDD0}" type="datetimeFigureOut">
              <a:rPr lang="es-AR" smtClean="0"/>
              <a:t>30/3/2025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8653-3F12-460F-93DB-B39D6719DD7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28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086880" y="-740808"/>
            <a:ext cx="4382135" cy="6264696"/>
          </a:xfrm>
          <a:prstGeom prst="rect">
            <a:avLst/>
          </a:prstGeom>
          <a:ln/>
        </p:spPr>
      </p:pic>
      <p:pic>
        <p:nvPicPr>
          <p:cNvPr id="3" name="image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8639" y="4714243"/>
            <a:ext cx="5730875" cy="3454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4719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272480"/>
            <a:ext cx="573087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1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4664" y="2360712"/>
            <a:ext cx="6048672" cy="3456384"/>
          </a:xfrm>
          <a:prstGeom prst="rect">
            <a:avLst/>
          </a:prstGeom>
          <a:ln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6033120"/>
            <a:ext cx="58642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42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3562" y="416496"/>
            <a:ext cx="5730875" cy="5867400"/>
          </a:xfrm>
          <a:prstGeom prst="rect">
            <a:avLst/>
          </a:prstGeom>
          <a:ln/>
        </p:spPr>
      </p:pic>
      <p:pic>
        <p:nvPicPr>
          <p:cNvPr id="5" name="image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63561" y="6465168"/>
            <a:ext cx="5730875" cy="2590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3490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7587" y="1496616"/>
            <a:ext cx="5904656" cy="2448272"/>
          </a:xfrm>
          <a:prstGeom prst="rect">
            <a:avLst/>
          </a:prstGeom>
          <a:ln/>
        </p:spPr>
      </p:pic>
      <p:pic>
        <p:nvPicPr>
          <p:cNvPr id="3" name="image7.png"/>
          <p:cNvPicPr/>
          <p:nvPr/>
        </p:nvPicPr>
        <p:blipFill>
          <a:blip r:embed="rId3"/>
          <a:srcRect r="46142"/>
          <a:stretch>
            <a:fillRect/>
          </a:stretch>
        </p:blipFill>
        <p:spPr>
          <a:xfrm>
            <a:off x="383344" y="4088904"/>
            <a:ext cx="2736215" cy="2694305"/>
          </a:xfrm>
          <a:prstGeom prst="rect">
            <a:avLst/>
          </a:prstGeom>
          <a:ln/>
        </p:spPr>
      </p:pic>
      <p:pic>
        <p:nvPicPr>
          <p:cNvPr id="4" name="image16.png"/>
          <p:cNvPicPr/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2672915" y="5349044"/>
            <a:ext cx="4968552" cy="2736304"/>
          </a:xfrm>
          <a:prstGeom prst="rect">
            <a:avLst/>
          </a:prstGeom>
          <a:ln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6" y="6783209"/>
            <a:ext cx="2088232" cy="217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2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8640" y="272480"/>
            <a:ext cx="5509895" cy="5784215"/>
          </a:xfrm>
          <a:prstGeom prst="rect">
            <a:avLst/>
          </a:prstGeom>
          <a:ln/>
        </p:spPr>
      </p:pic>
      <p:pic>
        <p:nvPicPr>
          <p:cNvPr id="3" name="image10.png"/>
          <p:cNvPicPr/>
          <p:nvPr/>
        </p:nvPicPr>
        <p:blipFill rotWithShape="1">
          <a:blip r:embed="rId3"/>
          <a:srcRect l="23235" t="-619" b="619"/>
          <a:stretch/>
        </p:blipFill>
        <p:spPr>
          <a:xfrm>
            <a:off x="308296" y="6105128"/>
            <a:ext cx="4399323" cy="16637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8953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3562" y="1765300"/>
            <a:ext cx="5730875" cy="6375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7634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A4 (210 x 297 mm)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Ivana Marisa Garcia</dc:creator>
  <cp:lastModifiedBy>Ivana Marisa Garcia</cp:lastModifiedBy>
  <cp:revision>5</cp:revision>
  <dcterms:created xsi:type="dcterms:W3CDTF">2025-03-30T14:55:17Z</dcterms:created>
  <dcterms:modified xsi:type="dcterms:W3CDTF">2025-03-30T17:04:34Z</dcterms:modified>
</cp:coreProperties>
</file>