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A65E-3BF8-4CE9-877D-ABB7ACE34CF7}" type="datetimeFigureOut">
              <a:rPr lang="es-AR" smtClean="0"/>
              <a:t>03/04/2024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30C30-C7D4-4C37-B0FC-0CB3323E6B7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46163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A65E-3BF8-4CE9-877D-ABB7ACE34CF7}" type="datetimeFigureOut">
              <a:rPr lang="es-AR" smtClean="0"/>
              <a:t>03/04/2024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30C30-C7D4-4C37-B0FC-0CB3323E6B7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00028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A65E-3BF8-4CE9-877D-ABB7ACE34CF7}" type="datetimeFigureOut">
              <a:rPr lang="es-AR" smtClean="0"/>
              <a:t>03/04/2024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30C30-C7D4-4C37-B0FC-0CB3323E6B7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81210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A65E-3BF8-4CE9-877D-ABB7ACE34CF7}" type="datetimeFigureOut">
              <a:rPr lang="es-AR" smtClean="0"/>
              <a:t>03/04/2024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30C30-C7D4-4C37-B0FC-0CB3323E6B7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57053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A65E-3BF8-4CE9-877D-ABB7ACE34CF7}" type="datetimeFigureOut">
              <a:rPr lang="es-AR" smtClean="0"/>
              <a:t>03/04/2024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30C30-C7D4-4C37-B0FC-0CB3323E6B7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26275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A65E-3BF8-4CE9-877D-ABB7ACE34CF7}" type="datetimeFigureOut">
              <a:rPr lang="es-AR" smtClean="0"/>
              <a:t>03/04/2024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30C30-C7D4-4C37-B0FC-0CB3323E6B7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26143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A65E-3BF8-4CE9-877D-ABB7ACE34CF7}" type="datetimeFigureOut">
              <a:rPr lang="es-AR" smtClean="0"/>
              <a:t>03/04/2024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30C30-C7D4-4C37-B0FC-0CB3323E6B7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46031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A65E-3BF8-4CE9-877D-ABB7ACE34CF7}" type="datetimeFigureOut">
              <a:rPr lang="es-AR" smtClean="0"/>
              <a:t>03/04/2024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30C30-C7D4-4C37-B0FC-0CB3323E6B7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39636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A65E-3BF8-4CE9-877D-ABB7ACE34CF7}" type="datetimeFigureOut">
              <a:rPr lang="es-AR" smtClean="0"/>
              <a:t>03/04/2024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30C30-C7D4-4C37-B0FC-0CB3323E6B7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32947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A65E-3BF8-4CE9-877D-ABB7ACE34CF7}" type="datetimeFigureOut">
              <a:rPr lang="es-AR" smtClean="0"/>
              <a:t>03/04/2024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30C30-C7D4-4C37-B0FC-0CB3323E6B7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98824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A65E-3BF8-4CE9-877D-ABB7ACE34CF7}" type="datetimeFigureOut">
              <a:rPr lang="es-AR" smtClean="0"/>
              <a:t>03/04/2024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30C30-C7D4-4C37-B0FC-0CB3323E6B7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9665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1A65E-3BF8-4CE9-877D-ABB7ACE34CF7}" type="datetimeFigureOut">
              <a:rPr lang="es-AR" smtClean="0"/>
              <a:t>03/04/2024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30C30-C7D4-4C37-B0FC-0CB3323E6B7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9486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Marcelo\Desktop\Leandro\escuelas\san bernardo\Reino fungi\arbol 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61"/>
          <a:stretch/>
        </p:blipFill>
        <p:spPr bwMode="auto">
          <a:xfrm>
            <a:off x="87288" y="188640"/>
            <a:ext cx="8949208" cy="649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006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84336" y="640160"/>
            <a:ext cx="6012000" cy="922114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es-AR" dirty="0" smtClean="0">
                <a:solidFill>
                  <a:schemeClr val="bg1"/>
                </a:solidFill>
              </a:rPr>
              <a:t>Dominio </a:t>
            </a:r>
            <a:r>
              <a:rPr lang="es-AR" dirty="0" err="1" smtClean="0">
                <a:solidFill>
                  <a:schemeClr val="bg1"/>
                </a:solidFill>
              </a:rPr>
              <a:t>Eucaria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6" name="5 Elipse"/>
          <p:cNvSpPr/>
          <p:nvPr/>
        </p:nvSpPr>
        <p:spPr>
          <a:xfrm>
            <a:off x="251520" y="2794426"/>
            <a:ext cx="1944216" cy="108012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dirty="0" smtClean="0"/>
              <a:t>Protistas</a:t>
            </a:r>
            <a:endParaRPr lang="es-AR" sz="2400" dirty="0"/>
          </a:p>
        </p:txBody>
      </p:sp>
      <p:sp>
        <p:nvSpPr>
          <p:cNvPr id="7" name="6 Elipse"/>
          <p:cNvSpPr/>
          <p:nvPr/>
        </p:nvSpPr>
        <p:spPr>
          <a:xfrm>
            <a:off x="4139952" y="4761148"/>
            <a:ext cx="2520280" cy="10801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dirty="0" err="1" smtClean="0"/>
              <a:t>Fungi</a:t>
            </a:r>
            <a:endParaRPr lang="es-AR" sz="3200" dirty="0"/>
          </a:p>
        </p:txBody>
      </p:sp>
      <p:sp>
        <p:nvSpPr>
          <p:cNvPr id="8" name="7 Elipse"/>
          <p:cNvSpPr/>
          <p:nvPr/>
        </p:nvSpPr>
        <p:spPr>
          <a:xfrm>
            <a:off x="1475656" y="4090570"/>
            <a:ext cx="2376264" cy="121063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800" dirty="0" smtClean="0"/>
              <a:t>Plantas</a:t>
            </a:r>
            <a:endParaRPr lang="es-AR" sz="2800" dirty="0"/>
          </a:p>
        </p:txBody>
      </p:sp>
      <p:sp>
        <p:nvSpPr>
          <p:cNvPr id="9" name="8 Elipse"/>
          <p:cNvSpPr/>
          <p:nvPr/>
        </p:nvSpPr>
        <p:spPr>
          <a:xfrm>
            <a:off x="6508086" y="2939899"/>
            <a:ext cx="2196244" cy="136815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800" dirty="0" smtClean="0"/>
              <a:t>Animales</a:t>
            </a:r>
            <a:endParaRPr lang="es-AR" sz="2800" dirty="0"/>
          </a:p>
        </p:txBody>
      </p:sp>
      <p:cxnSp>
        <p:nvCxnSpPr>
          <p:cNvPr id="11" name="10 Conector recto de flecha"/>
          <p:cNvCxnSpPr>
            <a:stCxn id="2" idx="2"/>
            <a:endCxn id="6" idx="0"/>
          </p:cNvCxnSpPr>
          <p:nvPr/>
        </p:nvCxnSpPr>
        <p:spPr>
          <a:xfrm flipH="1">
            <a:off x="1223628" y="1562274"/>
            <a:ext cx="3366708" cy="12321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>
            <a:stCxn id="2" idx="2"/>
            <a:endCxn id="8" idx="0"/>
          </p:cNvCxnSpPr>
          <p:nvPr/>
        </p:nvCxnSpPr>
        <p:spPr>
          <a:xfrm flipH="1">
            <a:off x="2663788" y="1562274"/>
            <a:ext cx="1926548" cy="25282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>
            <a:stCxn id="2" idx="2"/>
            <a:endCxn id="7" idx="0"/>
          </p:cNvCxnSpPr>
          <p:nvPr/>
        </p:nvCxnSpPr>
        <p:spPr>
          <a:xfrm>
            <a:off x="4590336" y="1562274"/>
            <a:ext cx="809756" cy="31988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>
            <a:stCxn id="2" idx="2"/>
            <a:endCxn id="9" idx="0"/>
          </p:cNvCxnSpPr>
          <p:nvPr/>
        </p:nvCxnSpPr>
        <p:spPr>
          <a:xfrm>
            <a:off x="4590336" y="1562274"/>
            <a:ext cx="3015872" cy="13776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489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80528" y="-27384"/>
            <a:ext cx="9433048" cy="1143000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es-AR" dirty="0" smtClean="0">
                <a:solidFill>
                  <a:schemeClr val="bg1"/>
                </a:solidFill>
              </a:rPr>
              <a:t>Reino </a:t>
            </a:r>
            <a:r>
              <a:rPr lang="es-AR" dirty="0" err="1" smtClean="0">
                <a:solidFill>
                  <a:schemeClr val="bg1"/>
                </a:solidFill>
              </a:rPr>
              <a:t>Fungi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Unicelulares: Levaduras</a:t>
            </a:r>
          </a:p>
          <a:p>
            <a:r>
              <a:rPr lang="es-AR" dirty="0" smtClean="0"/>
              <a:t>Pluricelulares: Hongos filamentosos, Setas.</a:t>
            </a:r>
          </a:p>
          <a:p>
            <a:r>
              <a:rPr lang="es-AR" dirty="0" smtClean="0"/>
              <a:t>Células: Hifas</a:t>
            </a:r>
          </a:p>
          <a:p>
            <a:pPr marL="0" indent="0">
              <a:buNone/>
            </a:pPr>
            <a:endParaRPr lang="es-AR" dirty="0" smtClean="0"/>
          </a:p>
        </p:txBody>
      </p:sp>
      <p:pic>
        <p:nvPicPr>
          <p:cNvPr id="2050" name="Picture 2" descr="C:\Users\Marcelo\Desktop\Leandro\escuelas\san bernardo\Reino fungi\levadur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1" r="1515" b="4624"/>
          <a:stretch/>
        </p:blipFill>
        <p:spPr bwMode="auto">
          <a:xfrm>
            <a:off x="0" y="1124743"/>
            <a:ext cx="9180512" cy="625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660232" y="6669360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 smtClean="0">
                <a:solidFill>
                  <a:schemeClr val="bg1"/>
                </a:solidFill>
              </a:rPr>
              <a:t>Levaduras</a:t>
            </a:r>
            <a:endParaRPr lang="es-AR" dirty="0">
              <a:solidFill>
                <a:schemeClr val="bg1"/>
              </a:solidFill>
            </a:endParaRPr>
          </a:p>
        </p:txBody>
      </p:sp>
      <p:pic>
        <p:nvPicPr>
          <p:cNvPr id="2051" name="Picture 3" descr="C:\Users\Marcelo\Desktop\Leandro\escuelas\san bernardo\Reino fungi\levaduras-min-e15342653376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" r="-420"/>
          <a:stretch/>
        </p:blipFill>
        <p:spPr bwMode="auto">
          <a:xfrm>
            <a:off x="38377" y="1556792"/>
            <a:ext cx="9142135" cy="492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35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-180528" y="-27384"/>
            <a:ext cx="9433048" cy="1143000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es-AR" dirty="0" smtClean="0">
                <a:solidFill>
                  <a:schemeClr val="bg1"/>
                </a:solidFill>
              </a:rPr>
              <a:t>Reino </a:t>
            </a:r>
            <a:r>
              <a:rPr lang="es-AR" dirty="0" err="1" smtClean="0">
                <a:solidFill>
                  <a:schemeClr val="bg1"/>
                </a:solidFill>
              </a:rPr>
              <a:t>Fungi</a:t>
            </a:r>
            <a:r>
              <a:rPr lang="es-AR" dirty="0" smtClean="0">
                <a:solidFill>
                  <a:schemeClr val="bg1"/>
                </a:solidFill>
              </a:rPr>
              <a:t>: </a:t>
            </a:r>
            <a:r>
              <a:rPr lang="es-AR" sz="2800" dirty="0" smtClean="0">
                <a:solidFill>
                  <a:schemeClr val="bg1"/>
                </a:solidFill>
              </a:rPr>
              <a:t>Hongos Filamentosos</a:t>
            </a:r>
            <a:endParaRPr lang="es-AR" sz="2800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1772816"/>
            <a:ext cx="784887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800" dirty="0" smtClean="0"/>
              <a:t>Conocidos como mohos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800" dirty="0" smtClean="0"/>
              <a:t>Formados por hifas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800" dirty="0" smtClean="0"/>
              <a:t>Forman colonias multicelulares</a:t>
            </a:r>
          </a:p>
          <a:p>
            <a:endParaRPr lang="es-AR" dirty="0"/>
          </a:p>
        </p:txBody>
      </p:sp>
      <p:pic>
        <p:nvPicPr>
          <p:cNvPr id="3075" name="Picture 3" descr="C:\Users\Marcelo\Desktop\Leandro\escuelas\san bernardo\Reino fungi\structure-and-physiology-of-penicillium-mold-free-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5544616" cy="543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arcelo\Desktop\Leandro\escuelas\san bernardo\Reino fungi\istockphoto-1403402561-612x6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0052"/>
            <a:ext cx="9074568" cy="431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Marcelo\Desktop\Leandro\escuelas\san bernardo\Reino fungi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5411535" cy="541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Marcelo\Desktop\Leandro\escuelas\san bernardo\Reino fungi\larg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9" t="6168" r="8515" b="9415"/>
          <a:stretch/>
        </p:blipFill>
        <p:spPr bwMode="auto">
          <a:xfrm>
            <a:off x="3576832" y="1100780"/>
            <a:ext cx="5567168" cy="552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27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Diversidad </a:t>
            </a:r>
          </a:p>
          <a:p>
            <a:r>
              <a:rPr lang="es-AR" dirty="0" smtClean="0"/>
              <a:t>Función ecológica</a:t>
            </a:r>
          </a:p>
          <a:p>
            <a:r>
              <a:rPr lang="es-AR" dirty="0" smtClean="0"/>
              <a:t>Usos</a:t>
            </a:r>
          </a:p>
          <a:p>
            <a:r>
              <a:rPr lang="es-AR" dirty="0" smtClean="0"/>
              <a:t>Relaciones simbióticas</a:t>
            </a:r>
          </a:p>
          <a:p>
            <a:r>
              <a:rPr lang="es-AR" dirty="0" smtClean="0"/>
              <a:t>Importancia </a:t>
            </a:r>
            <a:endParaRPr lang="es-AR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-358321" y="-99392"/>
            <a:ext cx="9433048" cy="1143000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s-AR" sz="3600" dirty="0" smtClean="0">
                <a:solidFill>
                  <a:schemeClr val="bg1"/>
                </a:solidFill>
              </a:rPr>
              <a:t>Reino </a:t>
            </a:r>
            <a:r>
              <a:rPr lang="es-AR" sz="3600" dirty="0" err="1" smtClean="0">
                <a:solidFill>
                  <a:schemeClr val="bg1"/>
                </a:solidFill>
              </a:rPr>
              <a:t>Fungi</a:t>
            </a:r>
            <a:r>
              <a:rPr lang="es-AR" sz="3600" dirty="0" smtClean="0">
                <a:solidFill>
                  <a:schemeClr val="bg1"/>
                </a:solidFill>
              </a:rPr>
              <a:t>: Documental Hongos </a:t>
            </a:r>
            <a:r>
              <a:rPr lang="es-AR" sz="3600" dirty="0" err="1" smtClean="0">
                <a:solidFill>
                  <a:schemeClr val="bg1"/>
                </a:solidFill>
              </a:rPr>
              <a:t>Fantasticos</a:t>
            </a:r>
            <a:endParaRPr lang="es-A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16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-180528" y="-27384"/>
            <a:ext cx="9433048" cy="1143000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es-AR" dirty="0" smtClean="0">
                <a:solidFill>
                  <a:schemeClr val="bg1"/>
                </a:solidFill>
              </a:rPr>
              <a:t>Reino </a:t>
            </a:r>
            <a:r>
              <a:rPr lang="es-AR" dirty="0" err="1" smtClean="0">
                <a:solidFill>
                  <a:schemeClr val="bg1"/>
                </a:solidFill>
              </a:rPr>
              <a:t>Fungi</a:t>
            </a:r>
            <a:r>
              <a:rPr lang="es-AR" dirty="0" smtClean="0">
                <a:solidFill>
                  <a:schemeClr val="bg1"/>
                </a:solidFill>
              </a:rPr>
              <a:t>: Setas</a:t>
            </a:r>
            <a:endParaRPr lang="es-AR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Marcelo\Desktop\Leandro\escuelas\san bernardo\Reino fungi\anatomi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1" y="1184353"/>
            <a:ext cx="9201151" cy="53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0" y="5157192"/>
            <a:ext cx="4211960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099" name="Picture 3" descr="C:\Users\Marcelo\Desktop\Leandro\escuelas\san bernardo\Reino fungi\IW2A1BuoQlAKHrVoWL0wC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01547"/>
            <a:ext cx="3960440" cy="563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Marcelo\Desktop\Leandro\escuelas\san bernardo\Reino fungi\h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2" y="1101547"/>
            <a:ext cx="2036863" cy="271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Marcelo\Desktop\Leandro\escuelas\san bernardo\Reino fungi\h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1384880"/>
            <a:ext cx="21240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Marcelo\Desktop\Leandro\escuelas\san bernardo\Reino fungi\hongo 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116" y="1384880"/>
            <a:ext cx="3384376" cy="216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Marcelo\Desktop\Leandro\escuelas\san bernardo\Reino fungi\hongo 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53" y="3392095"/>
            <a:ext cx="4621208" cy="346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Marcelo\Desktop\Leandro\escuelas\san bernardo\Reino fungi\h 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89933"/>
            <a:ext cx="3800544" cy="455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Marcelo\Desktop\Leandro\escuelas\san bernardo\Reino fungi\diversidad hongos 2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538" y="1104314"/>
            <a:ext cx="9828345" cy="575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39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s-AR" dirty="0" smtClean="0"/>
              <a:t>Tareas a entregar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Práctico 1: ¿ Qué importancia tiene la vida?</a:t>
            </a:r>
          </a:p>
          <a:p>
            <a:r>
              <a:rPr lang="es-AR" dirty="0" err="1" smtClean="0"/>
              <a:t>Analisis</a:t>
            </a:r>
            <a:r>
              <a:rPr lang="es-AR" dirty="0" smtClean="0"/>
              <a:t> documental: “La vida en nuestro planeta”</a:t>
            </a:r>
          </a:p>
          <a:p>
            <a:r>
              <a:rPr lang="es-AR" dirty="0" smtClean="0"/>
              <a:t>Práctico 3: Taxonomía</a:t>
            </a:r>
          </a:p>
          <a:p>
            <a:r>
              <a:rPr lang="es-AR" dirty="0" smtClean="0"/>
              <a:t>Exposición jueves 4 abril</a:t>
            </a:r>
          </a:p>
          <a:p>
            <a:r>
              <a:rPr lang="es-AR" dirty="0" err="1" smtClean="0"/>
              <a:t>Analisis</a:t>
            </a:r>
            <a:r>
              <a:rPr lang="es-AR" dirty="0" smtClean="0"/>
              <a:t> </a:t>
            </a:r>
            <a:r>
              <a:rPr lang="es-AR" smtClean="0"/>
              <a:t>documental “Hongos fantásticos” </a:t>
            </a:r>
            <a:endParaRPr lang="es-AR" dirty="0" smtClean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2238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90</Words>
  <Application>Microsoft Office PowerPoint</Application>
  <PresentationFormat>Presentación en pantalla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Dominio Eucaria</vt:lpstr>
      <vt:lpstr>Reino Fungi</vt:lpstr>
      <vt:lpstr>Reino Fungi: Hongos Filamentosos</vt:lpstr>
      <vt:lpstr>Reino Fungi: Documental Hongos Fantasticos</vt:lpstr>
      <vt:lpstr>Reino Fungi: Setas</vt:lpstr>
      <vt:lpstr>Tareas a entregar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Árbol Filogenético</dc:title>
  <dc:creator>Marcelo</dc:creator>
  <cp:lastModifiedBy>Marcelo</cp:lastModifiedBy>
  <cp:revision>11</cp:revision>
  <dcterms:created xsi:type="dcterms:W3CDTF">2024-04-03T11:57:22Z</dcterms:created>
  <dcterms:modified xsi:type="dcterms:W3CDTF">2024-04-03T13:10:40Z</dcterms:modified>
</cp:coreProperties>
</file>