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3"/>
  </p:notesMasterIdLst>
  <p:sldIdLst>
    <p:sldId id="256" r:id="rId2"/>
    <p:sldId id="271" r:id="rId3"/>
    <p:sldId id="257" r:id="rId4"/>
    <p:sldId id="273" r:id="rId5"/>
    <p:sldId id="265" r:id="rId6"/>
    <p:sldId id="266" r:id="rId7"/>
    <p:sldId id="267" r:id="rId8"/>
    <p:sldId id="268" r:id="rId9"/>
    <p:sldId id="269" r:id="rId10"/>
    <p:sldId id="270" r:id="rId11"/>
    <p:sldId id="272" r:id="rId12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26" autoAdjust="0"/>
    <p:restoredTop sz="94662" autoAdjust="0"/>
  </p:normalViewPr>
  <p:slideViewPr>
    <p:cSldViewPr>
      <p:cViewPr varScale="1">
        <p:scale>
          <a:sx n="74" d="100"/>
          <a:sy n="74" d="100"/>
        </p:scale>
        <p:origin x="-129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3462E-6FD2-4BA9-B994-60C39005299B}" type="datetimeFigureOut">
              <a:rPr lang="es-AR" smtClean="0"/>
              <a:t>14/4/2025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B3D85-1AB3-4C2C-9A2E-A2DA36D425F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71707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4A7B106-594C-4C56-9741-1D83CBB962E8}" type="datetimeFigureOut">
              <a:rPr lang="es-AR" smtClean="0"/>
              <a:t>14/4/2025</a:t>
            </a:fld>
            <a:endParaRPr lang="es-A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F1EFCD2-E4C8-476A-8BA7-1A20E920487E}" type="slidenum">
              <a:rPr lang="es-AR" smtClean="0"/>
              <a:t>‹Nº›</a:t>
            </a:fld>
            <a:endParaRPr lang="es-A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7B106-594C-4C56-9741-1D83CBB962E8}" type="datetimeFigureOut">
              <a:rPr lang="es-AR" smtClean="0"/>
              <a:t>14/4/2025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EFCD2-E4C8-476A-8BA7-1A20E920487E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7B106-594C-4C56-9741-1D83CBB962E8}" type="datetimeFigureOut">
              <a:rPr lang="es-AR" smtClean="0"/>
              <a:t>14/4/2025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EFCD2-E4C8-476A-8BA7-1A20E920487E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7B106-594C-4C56-9741-1D83CBB962E8}" type="datetimeFigureOut">
              <a:rPr lang="es-AR" smtClean="0"/>
              <a:t>14/4/2025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EFCD2-E4C8-476A-8BA7-1A20E920487E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7B106-594C-4C56-9741-1D83CBB962E8}" type="datetimeFigureOut">
              <a:rPr lang="es-AR" smtClean="0"/>
              <a:t>14/4/2025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EFCD2-E4C8-476A-8BA7-1A20E920487E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7B106-594C-4C56-9741-1D83CBB962E8}" type="datetimeFigureOut">
              <a:rPr lang="es-AR" smtClean="0"/>
              <a:t>14/4/2025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EFCD2-E4C8-476A-8BA7-1A20E920487E}" type="slidenum">
              <a:rPr lang="es-AR" smtClean="0"/>
              <a:t>‹Nº›</a:t>
            </a:fld>
            <a:endParaRPr lang="es-A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7B106-594C-4C56-9741-1D83CBB962E8}" type="datetimeFigureOut">
              <a:rPr lang="es-AR" smtClean="0"/>
              <a:t>14/4/2025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EFCD2-E4C8-476A-8BA7-1A20E920487E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7B106-594C-4C56-9741-1D83CBB962E8}" type="datetimeFigureOut">
              <a:rPr lang="es-AR" smtClean="0"/>
              <a:t>14/4/2025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EFCD2-E4C8-476A-8BA7-1A20E920487E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7B106-594C-4C56-9741-1D83CBB962E8}" type="datetimeFigureOut">
              <a:rPr lang="es-AR" smtClean="0"/>
              <a:t>14/4/2025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EFCD2-E4C8-476A-8BA7-1A20E920487E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7B106-594C-4C56-9741-1D83CBB962E8}" type="datetimeFigureOut">
              <a:rPr lang="es-AR" smtClean="0"/>
              <a:t>14/4/2025</a:t>
            </a:fld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EFCD2-E4C8-476A-8BA7-1A20E920487E}" type="slidenum">
              <a:rPr lang="es-AR" smtClean="0"/>
              <a:t>‹Nº›</a:t>
            </a:fld>
            <a:endParaRPr lang="es-A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7B106-594C-4C56-9741-1D83CBB962E8}" type="datetimeFigureOut">
              <a:rPr lang="es-AR" smtClean="0"/>
              <a:t>14/4/2025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EFCD2-E4C8-476A-8BA7-1A20E920487E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4A7B106-594C-4C56-9741-1D83CBB962E8}" type="datetimeFigureOut">
              <a:rPr lang="es-AR" smtClean="0"/>
              <a:t>14/4/2025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F1EFCD2-E4C8-476A-8BA7-1A20E920487E}" type="slidenum">
              <a:rPr lang="es-AR" smtClean="0"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s://www.google.com/search?q=ANIMACION+POWERPOINT&amp;oq=ANIMACION+POWERPOINT&amp;gs_lcrp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s://www.google.com/search?q=tranciscion+power+point&amp;sca_esv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s://www.google.com/search?sca_esv=534ae1ae75709fc0&amp;q=Definici%C3%B3n+de+PowerPoint+y+su+utilidad&amp;source=lnms&amp;fbs=A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s://www.google.com/search?q=caracteristicas+ams+importanates+de+power+point&amp;sca_esv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google.com/search?q=PRESENTACION+DE+DIAPOSITIVAS+POWER+POINT&amp;sca_esv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google.com/search?q=PESTA%C3%91A+REVISAR&amp;sca_esv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search?q=VISTA+POWERPOINT&amp;sca_esv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s://www.google.com/search?q=TIPOS+DE+VISTAS+POWERPOINT&amp;sca_esv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search?q=TIPOS+DE+VISTAS+POWERPOINT&amp;sca_esv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Taller De Laboratorio De Informática</a:t>
            </a:r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dirty="0" smtClean="0"/>
              <a:t>Alumno: Francisco Navarro</a:t>
            </a:r>
          </a:p>
          <a:p>
            <a:r>
              <a:rPr lang="es-MX" dirty="0" smtClean="0"/>
              <a:t>Profesora: Andrea Gómez</a:t>
            </a:r>
          </a:p>
          <a:p>
            <a:r>
              <a:rPr lang="es-MX" dirty="0" smtClean="0"/>
              <a:t>Curso: 1º</a:t>
            </a:r>
            <a:r>
              <a:rPr lang="es-MX" dirty="0"/>
              <a:t> </a:t>
            </a:r>
            <a:r>
              <a:rPr lang="es-MX" dirty="0" smtClean="0"/>
              <a:t>A</a:t>
            </a:r>
          </a:p>
          <a:p>
            <a:r>
              <a:rPr lang="es-MX" dirty="0" smtClean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303557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ANIMACIÓN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419" dirty="0"/>
              <a:t>Las animaciones en PowerPoint permiten hacer que objetos y texto se muevan, vuelen o salten en una diapositiva. Se pueden aplicar varios efectos de animación a un </a:t>
            </a:r>
            <a:r>
              <a:rPr lang="es-419" dirty="0" smtClean="0"/>
              <a:t>mismo objeto</a:t>
            </a:r>
          </a:p>
          <a:p>
            <a:r>
              <a:rPr lang="es-ES" dirty="0">
                <a:hlinkClick r:id="rId2"/>
              </a:rPr>
              <a:t>https://</a:t>
            </a:r>
            <a:r>
              <a:rPr lang="es-ES" dirty="0" smtClean="0">
                <a:hlinkClick r:id="rId2"/>
              </a:rPr>
              <a:t>www.google.com/search?q=ANIMACION+POWERPOINT&amp;oq=ANIMACION+POWERPOINT&amp;gs_lcrp</a:t>
            </a:r>
            <a:endParaRPr lang="es-ES" dirty="0" smtClean="0"/>
          </a:p>
          <a:p>
            <a:endParaRPr lang="es-419" dirty="0" smtClean="0"/>
          </a:p>
          <a:p>
            <a:endParaRPr lang="es-ES" dirty="0"/>
          </a:p>
        </p:txBody>
      </p:sp>
      <p:pic>
        <p:nvPicPr>
          <p:cNvPr id="1030" name="Picture 6" descr="Wow-gif - KPMG Tendencia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220260"/>
            <a:ext cx="4286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13" y="1639360"/>
            <a:ext cx="296227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65114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TRANSICION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970112"/>
          </a:xfrm>
        </p:spPr>
        <p:txBody>
          <a:bodyPr>
            <a:normAutofit fontScale="85000" lnSpcReduction="10000"/>
          </a:bodyPr>
          <a:lstStyle/>
          <a:p>
            <a:r>
              <a:rPr lang="es-419" dirty="0"/>
              <a:t>Una transición en PowerPoint es un efecto visual que se reproduce al pasar de una diapositiva a la siguiente. Las transiciones pueden hacer que una presentación sea más dinámica, captar la atención y subrayar los puntos clave</a:t>
            </a:r>
            <a:r>
              <a:rPr lang="es-419" dirty="0" smtClean="0"/>
              <a:t>.</a:t>
            </a:r>
          </a:p>
          <a:p>
            <a:r>
              <a:rPr lang="es-419" dirty="0" smtClean="0"/>
              <a:t> </a:t>
            </a:r>
            <a:r>
              <a:rPr lang="es-ES" dirty="0">
                <a:hlinkClick r:id="rId2"/>
              </a:rPr>
              <a:t>https://</a:t>
            </a:r>
            <a:r>
              <a:rPr lang="es-ES" dirty="0" smtClean="0">
                <a:hlinkClick r:id="rId2"/>
              </a:rPr>
              <a:t>www.google.com/search?q=tranciscion+power+point&amp;sca_esv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4098" name="Picture 2" descr="Cómo usar los famosos GIFs en educación? | EDUCACIÓN 3.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764704"/>
            <a:ext cx="3538364" cy="265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76" y="662840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437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782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90040" y="620688"/>
            <a:ext cx="7754713" cy="2494885"/>
          </a:xfrm>
        </p:spPr>
        <p:txBody>
          <a:bodyPr/>
          <a:lstStyle/>
          <a:p>
            <a:r>
              <a:rPr lang="es-MX" dirty="0" smtClean="0"/>
              <a:t>Definición de PowerPoint y su utilidad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11560" y="3933056"/>
            <a:ext cx="7806755" cy="2088232"/>
          </a:xfrm>
        </p:spPr>
        <p:txBody>
          <a:bodyPr>
            <a:normAutofit fontScale="92500" lnSpcReduction="20000"/>
          </a:bodyPr>
          <a:lstStyle/>
          <a:p>
            <a:r>
              <a:rPr lang="es-419" dirty="0"/>
              <a:t>PowerPoint es un programa de Microsoft que permite crear presentaciones visuales con diapositivas. Se puede usar para fines profesionales, educativos o personales</a:t>
            </a:r>
            <a:r>
              <a:rPr lang="es-419" dirty="0" smtClean="0"/>
              <a:t>.</a:t>
            </a:r>
          </a:p>
          <a:p>
            <a:r>
              <a:rPr lang="es-419" dirty="0"/>
              <a:t>Microsoft PowerPoint es un programa que permite crear presentaciones digitales con diapositivas.</a:t>
            </a:r>
            <a:endParaRPr lang="es-419" dirty="0" smtClean="0"/>
          </a:p>
          <a:p>
            <a:r>
              <a:rPr lang="es-ES" dirty="0">
                <a:hlinkClick r:id="rId2"/>
              </a:rPr>
              <a:t>https://</a:t>
            </a:r>
            <a:r>
              <a:rPr lang="es-ES" dirty="0" smtClean="0">
                <a:hlinkClick r:id="rId2"/>
              </a:rPr>
              <a:t>www.google.com/search?sca_esv=534ae1ae75709fc0&amp;q=Definici%C3%B3n+de+PowerPoint+y+su+utilidad&amp;source=lnms&amp;fbs=A</a:t>
            </a:r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3074" name="Picture 2" descr="Vuelve la moda de los GIF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467743"/>
            <a:ext cx="2760241" cy="138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4664"/>
            <a:ext cx="257175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729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9632" y="2060848"/>
            <a:ext cx="6637468" cy="1362075"/>
          </a:xfrm>
        </p:spPr>
        <p:txBody>
          <a:bodyPr/>
          <a:lstStyle/>
          <a:p>
            <a:r>
              <a:rPr lang="es-MX" dirty="0" smtClean="0"/>
              <a:t>CARACTERISTICAS MAS IMPORTANTES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2614012"/>
          </a:xfrm>
        </p:spPr>
        <p:txBody>
          <a:bodyPr>
            <a:normAutofit fontScale="85000" lnSpcReduction="10000"/>
          </a:bodyPr>
          <a:lstStyle/>
          <a:p>
            <a:r>
              <a:rPr lang="es-419" dirty="0"/>
              <a:t>Crear presentaciones</a:t>
            </a:r>
          </a:p>
          <a:p>
            <a:r>
              <a:rPr lang="es-419" dirty="0"/>
              <a:t>Insertar texto, imágenes, gráficos, música y animaciones</a:t>
            </a:r>
          </a:p>
          <a:p>
            <a:r>
              <a:rPr lang="es-419" dirty="0"/>
              <a:t>Configurar el diseño de las diapositivas</a:t>
            </a:r>
          </a:p>
          <a:p>
            <a:r>
              <a:rPr lang="es-419" dirty="0"/>
              <a:t>Usar plantillas, diseños de fuente, y animaciones predeterminadas</a:t>
            </a:r>
          </a:p>
          <a:p>
            <a:r>
              <a:rPr lang="es-419" dirty="0"/>
              <a:t>Trabajar en colaboración con otros usuarios</a:t>
            </a:r>
          </a:p>
          <a:p>
            <a:r>
              <a:rPr lang="es-419" dirty="0"/>
              <a:t>Crear tutoriales, infografías, y mapas mentales</a:t>
            </a:r>
          </a:p>
          <a:p>
            <a:pPr>
              <a:spcBef>
                <a:spcPts val="264"/>
              </a:spcBef>
            </a:pPr>
            <a:r>
              <a:rPr lang="es-419" dirty="0"/>
              <a:t>Evaluar conocimientos de los </a:t>
            </a:r>
            <a:r>
              <a:rPr lang="es-419" dirty="0" smtClean="0"/>
              <a:t>estudiantes</a:t>
            </a:r>
          </a:p>
          <a:p>
            <a:pPr>
              <a:spcBef>
                <a:spcPts val="264"/>
              </a:spcBef>
            </a:pPr>
            <a:r>
              <a:rPr lang="es-ES" dirty="0" smtClean="0">
                <a:hlinkClick r:id="rId2"/>
              </a:rPr>
              <a:t>https://www.google.com/search?q=caracteristicas+ams+importanates+de+power+point&amp;sca_esv</a:t>
            </a:r>
            <a:endParaRPr lang="es-ES" dirty="0" smtClean="0"/>
          </a:p>
          <a:p>
            <a:pPr>
              <a:spcBef>
                <a:spcPts val="264"/>
              </a:spcBef>
            </a:pPr>
            <a:endParaRPr lang="es-ES" dirty="0" smtClean="0"/>
          </a:p>
          <a:p>
            <a:pPr>
              <a:spcBef>
                <a:spcPts val="264"/>
              </a:spcBef>
            </a:pPr>
            <a:endParaRPr lang="es-ES" dirty="0" smtClean="0"/>
          </a:p>
          <a:p>
            <a:endParaRPr lang="es-419" dirty="0" smtClean="0"/>
          </a:p>
        </p:txBody>
      </p:sp>
      <p:pic>
        <p:nvPicPr>
          <p:cNvPr id="2052" name="Picture 4" descr="Free Fire Emote GIF - Free Fire Emote - Discover &amp; Share GIF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835" y="1556792"/>
            <a:ext cx="1726621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6" y="417511"/>
            <a:ext cx="2996555" cy="185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48502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PRESENTACION DE DIAPOSITIVAS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419" dirty="0"/>
              <a:t>En la pestaña Presentación con diapositivas, configure el modo en que desea exponer su presentación a los demás</a:t>
            </a:r>
            <a:r>
              <a:rPr lang="es-419" dirty="0" smtClean="0"/>
              <a:t>.</a:t>
            </a:r>
          </a:p>
          <a:p>
            <a:r>
              <a:rPr lang="es-ES" dirty="0">
                <a:hlinkClick r:id="rId2"/>
              </a:rPr>
              <a:t>https://</a:t>
            </a:r>
            <a:r>
              <a:rPr lang="es-ES" dirty="0" smtClean="0">
                <a:hlinkClick r:id="rId2"/>
              </a:rPr>
              <a:t>www.google.com/search?q=PRESENTACION+DE+DIAPOSITIVAS+POWER+POINT&amp;sca_esv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92696"/>
            <a:ext cx="5544616" cy="2416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108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640" y="2780928"/>
            <a:ext cx="6637468" cy="1362075"/>
          </a:xfrm>
        </p:spPr>
        <p:txBody>
          <a:bodyPr/>
          <a:lstStyle/>
          <a:p>
            <a:r>
              <a:rPr lang="es-MX" dirty="0" smtClean="0"/>
              <a:t>REVISAR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419" dirty="0"/>
              <a:t>La pestaña Revisar le permite agregar comentarios, pasar el corrector ortográfico o comparar una presentación con otra (por ejemplo, una versión anterior</a:t>
            </a:r>
            <a:r>
              <a:rPr lang="es-419" dirty="0" smtClean="0"/>
              <a:t>).</a:t>
            </a:r>
            <a:r>
              <a:rPr lang="es-ES" dirty="0"/>
              <a:t> </a:t>
            </a:r>
            <a:r>
              <a:rPr lang="es-ES" dirty="0">
                <a:hlinkClick r:id="rId2"/>
              </a:rPr>
              <a:t>https://</a:t>
            </a:r>
            <a:r>
              <a:rPr lang="es-ES" dirty="0" smtClean="0">
                <a:hlinkClick r:id="rId2"/>
              </a:rPr>
              <a:t>www.google.com/search?q=PESTA%C3%91A+REVISAR&amp;sca_esv</a:t>
            </a:r>
            <a:endParaRPr lang="es-ES" dirty="0" smtClean="0"/>
          </a:p>
          <a:p>
            <a:endParaRPr lang="es-419" dirty="0" smtClean="0"/>
          </a:p>
          <a:p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204864"/>
            <a:ext cx="3376414" cy="172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961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VISTA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s-419" dirty="0"/>
              <a:t>Las vistas le permiten ver la presentación de diferentes formas en función del punto del proceso de creación o entrega en el que se encuentre</a:t>
            </a:r>
            <a:r>
              <a:rPr lang="es-419" dirty="0" smtClean="0"/>
              <a:t>.</a:t>
            </a:r>
            <a:r>
              <a:rPr lang="es-ES" dirty="0"/>
              <a:t> </a:t>
            </a:r>
            <a:r>
              <a:rPr lang="es-ES" dirty="0">
                <a:hlinkClick r:id="rId2"/>
              </a:rPr>
              <a:t>https://</a:t>
            </a:r>
            <a:r>
              <a:rPr lang="es-ES" dirty="0" smtClean="0">
                <a:hlinkClick r:id="rId2"/>
              </a:rPr>
              <a:t>www.google.com/search?q=VISTA+POWERPOINT&amp;sca_esv</a:t>
            </a:r>
            <a:endParaRPr lang="es-ES" dirty="0" smtClean="0"/>
          </a:p>
          <a:p>
            <a:endParaRPr lang="es-419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9030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Tipos de Vistas 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419" dirty="0"/>
              <a:t>PowerPoint tiene varios tipos de vistas, entre ellos, las vistas de edición, las vistas de presentación y las vistas de diseño. </a:t>
            </a:r>
            <a:endParaRPr lang="es-419" dirty="0" smtClean="0"/>
          </a:p>
          <a:p>
            <a:r>
              <a:rPr lang="es-ES" dirty="0">
                <a:hlinkClick r:id="rId2"/>
              </a:rPr>
              <a:t>https://</a:t>
            </a:r>
            <a:r>
              <a:rPr lang="es-ES" dirty="0" smtClean="0">
                <a:hlinkClick r:id="rId2"/>
              </a:rPr>
              <a:t>www.google.com/search?q=TIPOS+DE+VISTAS+POWERPOINT&amp;sca_esv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2052" name="Picture 4" descr="Hacia un lenguaje universal basado en GIFs - Yorokobu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72816"/>
            <a:ext cx="3096344" cy="174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3312368" cy="2432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766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908720"/>
            <a:ext cx="6697731" cy="1481976"/>
          </a:xfrm>
        </p:spPr>
        <p:txBody>
          <a:bodyPr/>
          <a:lstStyle/>
          <a:p>
            <a:r>
              <a:rPr lang="es-MX" dirty="0" smtClean="0"/>
              <a:t>TODOS LOS TIPOS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3568" y="2564904"/>
            <a:ext cx="7734747" cy="3456384"/>
          </a:xfrm>
        </p:spPr>
        <p:txBody>
          <a:bodyPr>
            <a:normAutofit fontScale="70000" lnSpcReduction="20000"/>
          </a:bodyPr>
          <a:lstStyle/>
          <a:p>
            <a:r>
              <a:rPr lang="es-419" dirty="0"/>
              <a:t>Vista normal: La vista principal para crear diapositivas, que divide la pantalla en tres partes </a:t>
            </a:r>
          </a:p>
          <a:p>
            <a:r>
              <a:rPr lang="es-419" dirty="0"/>
              <a:t>Vista del clasificador de diapositivas: Permite ver todas las diapositivas de una presentación </a:t>
            </a:r>
          </a:p>
          <a:p>
            <a:r>
              <a:rPr lang="es-419" dirty="0"/>
              <a:t>Vista página de notas: Permite tomar notas </a:t>
            </a:r>
          </a:p>
          <a:p>
            <a:r>
              <a:rPr lang="es-419" dirty="0"/>
              <a:t>Vista esquema: Similar a la vista normal, pero con un esquema ampliado y la diapositiva en miniatura </a:t>
            </a:r>
          </a:p>
          <a:p>
            <a:r>
              <a:rPr lang="es-419" dirty="0"/>
              <a:t>Vistas de presentación </a:t>
            </a:r>
          </a:p>
          <a:p>
            <a:r>
              <a:rPr lang="es-419" dirty="0"/>
              <a:t>Vista Presentación con diapositivas: Permite ver la presentación tal como la verán los espectadores</a:t>
            </a:r>
          </a:p>
          <a:p>
            <a:r>
              <a:rPr lang="es-419" dirty="0"/>
              <a:t>Vista Moderador: Permite controlar la presentación</a:t>
            </a:r>
          </a:p>
          <a:p>
            <a:r>
              <a:rPr lang="es-419" dirty="0"/>
              <a:t>Vista de lectura: Permite ver la presentación</a:t>
            </a:r>
          </a:p>
          <a:p>
            <a:r>
              <a:rPr lang="es-419" dirty="0"/>
              <a:t>Vistas de diseño </a:t>
            </a:r>
          </a:p>
          <a:p>
            <a:r>
              <a:rPr lang="es-419" dirty="0"/>
              <a:t>Diseño de impresión: Permite ver cómo se verá la presentación al imprimirse</a:t>
            </a:r>
          </a:p>
          <a:p>
            <a:r>
              <a:rPr lang="es-ES" dirty="0">
                <a:hlinkClick r:id="rId2"/>
              </a:rPr>
              <a:t>https://</a:t>
            </a:r>
            <a:r>
              <a:rPr lang="es-ES" dirty="0" smtClean="0">
                <a:hlinkClick r:id="rId2"/>
              </a:rPr>
              <a:t>www.google.com/search?q=TIPOS+DE+VISTAS+POWERPOINT&amp;sca_esv</a:t>
            </a:r>
            <a:endParaRPr lang="es-ES" dirty="0" smtClean="0"/>
          </a:p>
          <a:p>
            <a:endParaRPr lang="es-419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4568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278</TotalTime>
  <Words>428</Words>
  <Application>Microsoft Office PowerPoint</Application>
  <PresentationFormat>Presentación en pantalla (4:3)</PresentationFormat>
  <Paragraphs>47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Austin</vt:lpstr>
      <vt:lpstr>Taller De Laboratorio De Informática</vt:lpstr>
      <vt:lpstr>Presentación de PowerPoint</vt:lpstr>
      <vt:lpstr>Definición de PowerPoint y su utilidad</vt:lpstr>
      <vt:lpstr>CARACTERISTICAS MAS IMPORTANTES</vt:lpstr>
      <vt:lpstr>PRESENTACION DE DIAPOSITIVAS</vt:lpstr>
      <vt:lpstr>REVISAR</vt:lpstr>
      <vt:lpstr>VISTA</vt:lpstr>
      <vt:lpstr>Tipos de Vistas </vt:lpstr>
      <vt:lpstr>TODOS LOS TIPOS</vt:lpstr>
      <vt:lpstr>ANIMACIÓN</vt:lpstr>
      <vt:lpstr>TRANSICION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Secundaria</dc:creator>
  <cp:lastModifiedBy>Secundaria</cp:lastModifiedBy>
  <cp:revision>27</cp:revision>
  <dcterms:created xsi:type="dcterms:W3CDTF">2025-03-31T20:29:40Z</dcterms:created>
  <dcterms:modified xsi:type="dcterms:W3CDTF">2025-04-14T19:17:00Z</dcterms:modified>
</cp:coreProperties>
</file>