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mp" ContentType="image/jpe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74" r:id="rId3"/>
    <p:sldId id="275" r:id="rId4"/>
    <p:sldId id="276" r:id="rId5"/>
    <p:sldId id="27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5" Type="http://schemas.openxmlformats.org/officeDocument/2006/relationships/slide" Target="slides/slide4.xml" /><Relationship Id="rId10"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theme" Target="theme/theme1.xml" /></Relationships>
</file>

<file path=ppt/diagrams/_rels/data1.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image" Target="../media/image5.svg" /><Relationship Id="rId1" Type="http://schemas.openxmlformats.org/officeDocument/2006/relationships/image" Target="../media/image4.png" /><Relationship Id="rId4" Type="http://schemas.openxmlformats.org/officeDocument/2006/relationships/image" Target="../media/image7.svg" /></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image" Target="../media/image5.svg" /><Relationship Id="rId1" Type="http://schemas.openxmlformats.org/officeDocument/2006/relationships/image" Target="../media/image4.png" /><Relationship Id="rId4" Type="http://schemas.openxmlformats.org/officeDocument/2006/relationships/image" Target="../media/image7.svg" /></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1604E7-00E6-4C96-A9F8-5DAD6562D528}"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BB13EC2-E910-48D5-985A-7967A3A13D24}">
      <dgm:prSet/>
      <dgm:spPr/>
      <dgm:t>
        <a:bodyPr/>
        <a:lstStyle/>
        <a:p>
          <a:r>
            <a:rPr lang="es-ES"/>
            <a:t>2.E: están desde 250dls hasta 1350dls hasta mas dependiendo de la marca y de la generación que sea la grafica, se pueden conseguir en tiendas onnline,paginas web y en tiendas fiscas.</a:t>
          </a:r>
          <a:endParaRPr lang="en-US"/>
        </a:p>
      </dgm:t>
    </dgm:pt>
    <dgm:pt modelId="{6B03CE01-457B-4268-B301-E4A9D7AB4042}" type="parTrans" cxnId="{685F64F7-29B0-466D-9F42-A45E7C1EF9C6}">
      <dgm:prSet/>
      <dgm:spPr/>
      <dgm:t>
        <a:bodyPr/>
        <a:lstStyle/>
        <a:p>
          <a:endParaRPr lang="en-US"/>
        </a:p>
      </dgm:t>
    </dgm:pt>
    <dgm:pt modelId="{7D2882A7-5328-46ED-B10A-3B36519E2ADD}" type="sibTrans" cxnId="{685F64F7-29B0-466D-9F42-A45E7C1EF9C6}">
      <dgm:prSet/>
      <dgm:spPr/>
      <dgm:t>
        <a:bodyPr/>
        <a:lstStyle/>
        <a:p>
          <a:endParaRPr lang="en-US"/>
        </a:p>
      </dgm:t>
    </dgm:pt>
    <dgm:pt modelId="{BA32C529-3583-4A7E-841E-9A53B5D112D0}">
      <dgm:prSet/>
      <dgm:spPr/>
      <dgm:t>
        <a:bodyPr/>
        <a:lstStyle/>
        <a:p>
          <a:r>
            <a:rPr lang="es-ES"/>
            <a:t>2.F: Las últimas tarjetas gráficas lanzadas son las NVIDIA RTX 5090 y RTX 50</a:t>
          </a:r>
          <a:endParaRPr lang="en-US"/>
        </a:p>
      </dgm:t>
    </dgm:pt>
    <dgm:pt modelId="{A9B1545B-0BDA-4DE9-8A3C-D8D46CEB62C7}" type="parTrans" cxnId="{39CAF777-C035-49A9-A9B2-AB1C611C1746}">
      <dgm:prSet/>
      <dgm:spPr/>
      <dgm:t>
        <a:bodyPr/>
        <a:lstStyle/>
        <a:p>
          <a:endParaRPr lang="en-US"/>
        </a:p>
      </dgm:t>
    </dgm:pt>
    <dgm:pt modelId="{87C53637-301B-4CF5-91AE-28BD696BE056}" type="sibTrans" cxnId="{39CAF777-C035-49A9-A9B2-AB1C611C1746}">
      <dgm:prSet/>
      <dgm:spPr/>
      <dgm:t>
        <a:bodyPr/>
        <a:lstStyle/>
        <a:p>
          <a:endParaRPr lang="en-US"/>
        </a:p>
      </dgm:t>
    </dgm:pt>
    <dgm:pt modelId="{EAB7A688-32A5-4B21-9577-98485EFB11A3}" type="pres">
      <dgm:prSet presAssocID="{F81604E7-00E6-4C96-A9F8-5DAD6562D528}" presName="root" presStyleCnt="0">
        <dgm:presLayoutVars>
          <dgm:dir/>
          <dgm:resizeHandles val="exact"/>
        </dgm:presLayoutVars>
      </dgm:prSet>
      <dgm:spPr/>
    </dgm:pt>
    <dgm:pt modelId="{E6241162-3C86-4091-8221-E5E11223A55F}" type="pres">
      <dgm:prSet presAssocID="{7BB13EC2-E910-48D5-985A-7967A3A13D24}" presName="compNode" presStyleCnt="0"/>
      <dgm:spPr/>
    </dgm:pt>
    <dgm:pt modelId="{F8686C48-4E4E-4042-B43F-901483D0834F}" type="pres">
      <dgm:prSet presAssocID="{7BB13EC2-E910-48D5-985A-7967A3A13D24}" presName="bgRect" presStyleLbl="bgShp" presStyleIdx="0" presStyleCnt="2"/>
      <dgm:spPr/>
    </dgm:pt>
    <dgm:pt modelId="{9A4E3147-F3FF-48CC-AAB0-08F79B03BEE8}" type="pres">
      <dgm:prSet presAssocID="{7BB13EC2-E910-48D5-985A-7967A3A13D24}"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apanese Dolls"/>
        </a:ext>
      </dgm:extLst>
    </dgm:pt>
    <dgm:pt modelId="{6EE5B139-A8EB-4B80-B48D-7966B349BDFB}" type="pres">
      <dgm:prSet presAssocID="{7BB13EC2-E910-48D5-985A-7967A3A13D24}" presName="spaceRect" presStyleCnt="0"/>
      <dgm:spPr/>
    </dgm:pt>
    <dgm:pt modelId="{993AE836-F355-443A-93C3-5FA8C3BA0906}" type="pres">
      <dgm:prSet presAssocID="{7BB13EC2-E910-48D5-985A-7967A3A13D24}" presName="parTx" presStyleLbl="revTx" presStyleIdx="0" presStyleCnt="2">
        <dgm:presLayoutVars>
          <dgm:chMax val="0"/>
          <dgm:chPref val="0"/>
        </dgm:presLayoutVars>
      </dgm:prSet>
      <dgm:spPr/>
    </dgm:pt>
    <dgm:pt modelId="{87406E37-C804-4DB4-A1C8-90071656400F}" type="pres">
      <dgm:prSet presAssocID="{7D2882A7-5328-46ED-B10A-3B36519E2ADD}" presName="sibTrans" presStyleCnt="0"/>
      <dgm:spPr/>
    </dgm:pt>
    <dgm:pt modelId="{7DB6B394-B199-4D9F-B490-8BF3E48068D1}" type="pres">
      <dgm:prSet presAssocID="{BA32C529-3583-4A7E-841E-9A53B5D112D0}" presName="compNode" presStyleCnt="0"/>
      <dgm:spPr/>
    </dgm:pt>
    <dgm:pt modelId="{1386E378-0094-4620-8179-D18548004A0F}" type="pres">
      <dgm:prSet presAssocID="{BA32C529-3583-4A7E-841E-9A53B5D112D0}" presName="bgRect" presStyleLbl="bgShp" presStyleIdx="1" presStyleCnt="2"/>
      <dgm:spPr/>
    </dgm:pt>
    <dgm:pt modelId="{04326E3F-03F0-4790-A2B6-1D84BA7CD46C}" type="pres">
      <dgm:prSet presAssocID="{BA32C529-3583-4A7E-841E-9A53B5D112D0}"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atistics"/>
        </a:ext>
      </dgm:extLst>
    </dgm:pt>
    <dgm:pt modelId="{A5D67C9D-DA2E-42E5-B8EC-4778BEC48814}" type="pres">
      <dgm:prSet presAssocID="{BA32C529-3583-4A7E-841E-9A53B5D112D0}" presName="spaceRect" presStyleCnt="0"/>
      <dgm:spPr/>
    </dgm:pt>
    <dgm:pt modelId="{6017D3C8-1FE7-442B-994F-7AF8D8E48099}" type="pres">
      <dgm:prSet presAssocID="{BA32C529-3583-4A7E-841E-9A53B5D112D0}" presName="parTx" presStyleLbl="revTx" presStyleIdx="1" presStyleCnt="2">
        <dgm:presLayoutVars>
          <dgm:chMax val="0"/>
          <dgm:chPref val="0"/>
        </dgm:presLayoutVars>
      </dgm:prSet>
      <dgm:spPr/>
    </dgm:pt>
  </dgm:ptLst>
  <dgm:cxnLst>
    <dgm:cxn modelId="{080C1503-F50A-4AC4-8D1F-AE2DAF7D3ABE}" type="presOf" srcId="{7BB13EC2-E910-48D5-985A-7967A3A13D24}" destId="{993AE836-F355-443A-93C3-5FA8C3BA0906}" srcOrd="0" destOrd="0" presId="urn:microsoft.com/office/officeart/2018/2/layout/IconVerticalSolidList"/>
    <dgm:cxn modelId="{B480A20F-C7C7-4A88-BD40-FB386706B065}" type="presOf" srcId="{F81604E7-00E6-4C96-A9F8-5DAD6562D528}" destId="{EAB7A688-32A5-4B21-9577-98485EFB11A3}" srcOrd="0" destOrd="0" presId="urn:microsoft.com/office/officeart/2018/2/layout/IconVerticalSolidList"/>
    <dgm:cxn modelId="{39CAF777-C035-49A9-A9B2-AB1C611C1746}" srcId="{F81604E7-00E6-4C96-A9F8-5DAD6562D528}" destId="{BA32C529-3583-4A7E-841E-9A53B5D112D0}" srcOrd="1" destOrd="0" parTransId="{A9B1545B-0BDA-4DE9-8A3C-D8D46CEB62C7}" sibTransId="{87C53637-301B-4CF5-91AE-28BD696BE056}"/>
    <dgm:cxn modelId="{615229EE-D90A-4FAD-A130-89B6A0162274}" type="presOf" srcId="{BA32C529-3583-4A7E-841E-9A53B5D112D0}" destId="{6017D3C8-1FE7-442B-994F-7AF8D8E48099}" srcOrd="0" destOrd="0" presId="urn:microsoft.com/office/officeart/2018/2/layout/IconVerticalSolidList"/>
    <dgm:cxn modelId="{685F64F7-29B0-466D-9F42-A45E7C1EF9C6}" srcId="{F81604E7-00E6-4C96-A9F8-5DAD6562D528}" destId="{7BB13EC2-E910-48D5-985A-7967A3A13D24}" srcOrd="0" destOrd="0" parTransId="{6B03CE01-457B-4268-B301-E4A9D7AB4042}" sibTransId="{7D2882A7-5328-46ED-B10A-3B36519E2ADD}"/>
    <dgm:cxn modelId="{E2E4094D-5F03-4BA7-ADF0-A537E5ADDC90}" type="presParOf" srcId="{EAB7A688-32A5-4B21-9577-98485EFB11A3}" destId="{E6241162-3C86-4091-8221-E5E11223A55F}" srcOrd="0" destOrd="0" presId="urn:microsoft.com/office/officeart/2018/2/layout/IconVerticalSolidList"/>
    <dgm:cxn modelId="{BAF42CBA-B37C-49D8-A180-BCC46D14D46F}" type="presParOf" srcId="{E6241162-3C86-4091-8221-E5E11223A55F}" destId="{F8686C48-4E4E-4042-B43F-901483D0834F}" srcOrd="0" destOrd="0" presId="urn:microsoft.com/office/officeart/2018/2/layout/IconVerticalSolidList"/>
    <dgm:cxn modelId="{0E0B9157-1BF1-4914-B72F-4DE5CA415155}" type="presParOf" srcId="{E6241162-3C86-4091-8221-E5E11223A55F}" destId="{9A4E3147-F3FF-48CC-AAB0-08F79B03BEE8}" srcOrd="1" destOrd="0" presId="urn:microsoft.com/office/officeart/2018/2/layout/IconVerticalSolidList"/>
    <dgm:cxn modelId="{57678149-ECD8-419C-84A8-430BC86EDADA}" type="presParOf" srcId="{E6241162-3C86-4091-8221-E5E11223A55F}" destId="{6EE5B139-A8EB-4B80-B48D-7966B349BDFB}" srcOrd="2" destOrd="0" presId="urn:microsoft.com/office/officeart/2018/2/layout/IconVerticalSolidList"/>
    <dgm:cxn modelId="{5B92C716-283F-4301-AF43-FA4836E8D27A}" type="presParOf" srcId="{E6241162-3C86-4091-8221-E5E11223A55F}" destId="{993AE836-F355-443A-93C3-5FA8C3BA0906}" srcOrd="3" destOrd="0" presId="urn:microsoft.com/office/officeart/2018/2/layout/IconVerticalSolidList"/>
    <dgm:cxn modelId="{6ADC571C-72CB-433E-B0B2-9161C05CA115}" type="presParOf" srcId="{EAB7A688-32A5-4B21-9577-98485EFB11A3}" destId="{87406E37-C804-4DB4-A1C8-90071656400F}" srcOrd="1" destOrd="0" presId="urn:microsoft.com/office/officeart/2018/2/layout/IconVerticalSolidList"/>
    <dgm:cxn modelId="{AAF2DABC-2A7E-4F33-94AD-88D86D29B474}" type="presParOf" srcId="{EAB7A688-32A5-4B21-9577-98485EFB11A3}" destId="{7DB6B394-B199-4D9F-B490-8BF3E48068D1}" srcOrd="2" destOrd="0" presId="urn:microsoft.com/office/officeart/2018/2/layout/IconVerticalSolidList"/>
    <dgm:cxn modelId="{2E59AF3E-896A-4D9A-9B75-1645A8921476}" type="presParOf" srcId="{7DB6B394-B199-4D9F-B490-8BF3E48068D1}" destId="{1386E378-0094-4620-8179-D18548004A0F}" srcOrd="0" destOrd="0" presId="urn:microsoft.com/office/officeart/2018/2/layout/IconVerticalSolidList"/>
    <dgm:cxn modelId="{E07C5D77-3F32-44CF-A8EC-5079AE32CF94}" type="presParOf" srcId="{7DB6B394-B199-4D9F-B490-8BF3E48068D1}" destId="{04326E3F-03F0-4790-A2B6-1D84BA7CD46C}" srcOrd="1" destOrd="0" presId="urn:microsoft.com/office/officeart/2018/2/layout/IconVerticalSolidList"/>
    <dgm:cxn modelId="{2D21DFE4-D948-4B75-AA43-12264536211E}" type="presParOf" srcId="{7DB6B394-B199-4D9F-B490-8BF3E48068D1}" destId="{A5D67C9D-DA2E-42E5-B8EC-4778BEC48814}" srcOrd="2" destOrd="0" presId="urn:microsoft.com/office/officeart/2018/2/layout/IconVerticalSolidList"/>
    <dgm:cxn modelId="{B00DCF78-ED8E-4E45-94C4-2D5FF82429D9}" type="presParOf" srcId="{7DB6B394-B199-4D9F-B490-8BF3E48068D1}" destId="{6017D3C8-1FE7-442B-994F-7AF8D8E4809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968A92-2AFC-4B78-AC18-703D856013D3}"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9DE0979C-E169-4A5E-8556-3E392ECBDB5B}">
      <dgm:prSet/>
      <dgm:spPr/>
      <dgm:t>
        <a:bodyPr/>
        <a:lstStyle/>
        <a:p>
          <a:r>
            <a:rPr lang="es-ES"/>
            <a:t>biografia  google;google shoping;</a:t>
          </a:r>
          <a:endParaRPr lang="en-US"/>
        </a:p>
      </dgm:t>
    </dgm:pt>
    <dgm:pt modelId="{FF9720EB-45AD-4349-9835-CEE6F896B5FC}" type="parTrans" cxnId="{4A869B82-1623-4873-9C55-A7A7F72A7B91}">
      <dgm:prSet/>
      <dgm:spPr/>
      <dgm:t>
        <a:bodyPr/>
        <a:lstStyle/>
        <a:p>
          <a:endParaRPr lang="en-US"/>
        </a:p>
      </dgm:t>
    </dgm:pt>
    <dgm:pt modelId="{65D03422-A707-4567-9B22-3808EE99105A}" type="sibTrans" cxnId="{4A869B82-1623-4873-9C55-A7A7F72A7B91}">
      <dgm:prSet/>
      <dgm:spPr/>
      <dgm:t>
        <a:bodyPr/>
        <a:lstStyle/>
        <a:p>
          <a:endParaRPr lang="en-US"/>
        </a:p>
      </dgm:t>
    </dgm:pt>
    <dgm:pt modelId="{BACE89AB-A1E4-4F08-AA8B-D5891BD92A27}">
      <dgm:prSet/>
      <dgm:spPr/>
      <dgm:t>
        <a:bodyPr/>
        <a:lstStyle/>
        <a:p>
          <a:r>
            <a:rPr lang="es-ES" dirty="0"/>
            <a:t>2E:mercado libre e </a:t>
          </a:r>
          <a:r>
            <a:rPr lang="es-ES" dirty="0" err="1"/>
            <a:t>amazon</a:t>
          </a:r>
          <a:endParaRPr lang="en-US" dirty="0"/>
        </a:p>
      </dgm:t>
    </dgm:pt>
    <dgm:pt modelId="{73F7F846-AD0D-4DC3-A3CF-A12097909AA2}" type="parTrans" cxnId="{93F992C0-CBDB-41AA-9921-E9C764B26911}">
      <dgm:prSet/>
      <dgm:spPr/>
      <dgm:t>
        <a:bodyPr/>
        <a:lstStyle/>
        <a:p>
          <a:endParaRPr lang="en-US"/>
        </a:p>
      </dgm:t>
    </dgm:pt>
    <dgm:pt modelId="{27EC8E11-F1E9-4EC8-9C03-2C6488ADC4E7}" type="sibTrans" cxnId="{93F992C0-CBDB-41AA-9921-E9C764B26911}">
      <dgm:prSet/>
      <dgm:spPr/>
      <dgm:t>
        <a:bodyPr/>
        <a:lstStyle/>
        <a:p>
          <a:endParaRPr lang="en-US"/>
        </a:p>
      </dgm:t>
    </dgm:pt>
    <dgm:pt modelId="{B35BA797-49F8-456F-AA30-CC9F30F9BE4E}">
      <dgm:prSet/>
      <dgm:spPr/>
      <dgm:t>
        <a:bodyPr/>
        <a:lstStyle/>
        <a:p>
          <a:r>
            <a:rPr lang="es-ES"/>
            <a:t>2C: https://images.app.goo.gl/U5UNTtp2dgWyZEFP9</a:t>
          </a:r>
          <a:endParaRPr lang="en-US"/>
        </a:p>
      </dgm:t>
    </dgm:pt>
    <dgm:pt modelId="{DB018825-8E01-4002-9DB6-A11BFD70FF76}" type="parTrans" cxnId="{75482507-CE7E-4854-9242-C0D20A14AC58}">
      <dgm:prSet/>
      <dgm:spPr/>
      <dgm:t>
        <a:bodyPr/>
        <a:lstStyle/>
        <a:p>
          <a:endParaRPr lang="en-US"/>
        </a:p>
      </dgm:t>
    </dgm:pt>
    <dgm:pt modelId="{B0B3E65E-DBFF-4E5F-B259-CD3539447936}" type="sibTrans" cxnId="{75482507-CE7E-4854-9242-C0D20A14AC58}">
      <dgm:prSet/>
      <dgm:spPr/>
      <dgm:t>
        <a:bodyPr/>
        <a:lstStyle/>
        <a:p>
          <a:endParaRPr lang="en-US"/>
        </a:p>
      </dgm:t>
    </dgm:pt>
    <dgm:pt modelId="{F6F0ADFC-2BAE-6F47-A484-C3B1E9DF2398}" type="pres">
      <dgm:prSet presAssocID="{2C968A92-2AFC-4B78-AC18-703D856013D3}" presName="hierChild1" presStyleCnt="0">
        <dgm:presLayoutVars>
          <dgm:chPref val="1"/>
          <dgm:dir/>
          <dgm:animOne val="branch"/>
          <dgm:animLvl val="lvl"/>
          <dgm:resizeHandles/>
        </dgm:presLayoutVars>
      </dgm:prSet>
      <dgm:spPr/>
    </dgm:pt>
    <dgm:pt modelId="{FA9579BC-17AF-0A47-9FDF-17CF5A14210B}" type="pres">
      <dgm:prSet presAssocID="{9DE0979C-E169-4A5E-8556-3E392ECBDB5B}" presName="hierRoot1" presStyleCnt="0"/>
      <dgm:spPr/>
    </dgm:pt>
    <dgm:pt modelId="{77BE078A-8B87-8444-B7A7-0C9B99DE4F35}" type="pres">
      <dgm:prSet presAssocID="{9DE0979C-E169-4A5E-8556-3E392ECBDB5B}" presName="composite" presStyleCnt="0"/>
      <dgm:spPr/>
    </dgm:pt>
    <dgm:pt modelId="{44925298-B083-6B44-8C27-4DB79115F464}" type="pres">
      <dgm:prSet presAssocID="{9DE0979C-E169-4A5E-8556-3E392ECBDB5B}" presName="background" presStyleLbl="node0" presStyleIdx="0" presStyleCnt="3"/>
      <dgm:spPr/>
    </dgm:pt>
    <dgm:pt modelId="{6C9F4A44-C038-5346-82FF-5759999E1F3F}" type="pres">
      <dgm:prSet presAssocID="{9DE0979C-E169-4A5E-8556-3E392ECBDB5B}" presName="text" presStyleLbl="fgAcc0" presStyleIdx="0" presStyleCnt="3">
        <dgm:presLayoutVars>
          <dgm:chPref val="3"/>
        </dgm:presLayoutVars>
      </dgm:prSet>
      <dgm:spPr/>
    </dgm:pt>
    <dgm:pt modelId="{8A97B79C-1DBA-1A45-8534-40FBC0DDC5BE}" type="pres">
      <dgm:prSet presAssocID="{9DE0979C-E169-4A5E-8556-3E392ECBDB5B}" presName="hierChild2" presStyleCnt="0"/>
      <dgm:spPr/>
    </dgm:pt>
    <dgm:pt modelId="{AFE712C2-F2C1-884F-94F3-E8C2C2934C8E}" type="pres">
      <dgm:prSet presAssocID="{BACE89AB-A1E4-4F08-AA8B-D5891BD92A27}" presName="hierRoot1" presStyleCnt="0"/>
      <dgm:spPr/>
    </dgm:pt>
    <dgm:pt modelId="{FFE74067-DE2B-5D4C-9007-3D7AB33D166F}" type="pres">
      <dgm:prSet presAssocID="{BACE89AB-A1E4-4F08-AA8B-D5891BD92A27}" presName="composite" presStyleCnt="0"/>
      <dgm:spPr/>
    </dgm:pt>
    <dgm:pt modelId="{4DEB09E2-63E2-FE4D-A2BB-C60C582E01BA}" type="pres">
      <dgm:prSet presAssocID="{BACE89AB-A1E4-4F08-AA8B-D5891BD92A27}" presName="background" presStyleLbl="node0" presStyleIdx="1" presStyleCnt="3"/>
      <dgm:spPr/>
    </dgm:pt>
    <dgm:pt modelId="{1C5FA753-B130-084D-99DF-1F2DAFF0899E}" type="pres">
      <dgm:prSet presAssocID="{BACE89AB-A1E4-4F08-AA8B-D5891BD92A27}" presName="text" presStyleLbl="fgAcc0" presStyleIdx="1" presStyleCnt="3">
        <dgm:presLayoutVars>
          <dgm:chPref val="3"/>
        </dgm:presLayoutVars>
      </dgm:prSet>
      <dgm:spPr/>
    </dgm:pt>
    <dgm:pt modelId="{F95AC257-8F64-9148-829A-00290F8EB3C4}" type="pres">
      <dgm:prSet presAssocID="{BACE89AB-A1E4-4F08-AA8B-D5891BD92A27}" presName="hierChild2" presStyleCnt="0"/>
      <dgm:spPr/>
    </dgm:pt>
    <dgm:pt modelId="{4EFF5D2B-4272-5040-8D3C-BD5413043F05}" type="pres">
      <dgm:prSet presAssocID="{B35BA797-49F8-456F-AA30-CC9F30F9BE4E}" presName="hierRoot1" presStyleCnt="0"/>
      <dgm:spPr/>
    </dgm:pt>
    <dgm:pt modelId="{BBE9FA51-67B1-1A48-A8B7-074B64D26265}" type="pres">
      <dgm:prSet presAssocID="{B35BA797-49F8-456F-AA30-CC9F30F9BE4E}" presName="composite" presStyleCnt="0"/>
      <dgm:spPr/>
    </dgm:pt>
    <dgm:pt modelId="{207691F1-D6A0-AF42-B7FB-02F33BACD0FC}" type="pres">
      <dgm:prSet presAssocID="{B35BA797-49F8-456F-AA30-CC9F30F9BE4E}" presName="background" presStyleLbl="node0" presStyleIdx="2" presStyleCnt="3"/>
      <dgm:spPr/>
    </dgm:pt>
    <dgm:pt modelId="{8F1B94FA-0DD8-964F-A8A3-2A1CA49CE606}" type="pres">
      <dgm:prSet presAssocID="{B35BA797-49F8-456F-AA30-CC9F30F9BE4E}" presName="text" presStyleLbl="fgAcc0" presStyleIdx="2" presStyleCnt="3">
        <dgm:presLayoutVars>
          <dgm:chPref val="3"/>
        </dgm:presLayoutVars>
      </dgm:prSet>
      <dgm:spPr/>
    </dgm:pt>
    <dgm:pt modelId="{8CB143B5-9A6A-9A4E-9599-1A3AE929A8D7}" type="pres">
      <dgm:prSet presAssocID="{B35BA797-49F8-456F-AA30-CC9F30F9BE4E}" presName="hierChild2" presStyleCnt="0"/>
      <dgm:spPr/>
    </dgm:pt>
  </dgm:ptLst>
  <dgm:cxnLst>
    <dgm:cxn modelId="{75482507-CE7E-4854-9242-C0D20A14AC58}" srcId="{2C968A92-2AFC-4B78-AC18-703D856013D3}" destId="{B35BA797-49F8-456F-AA30-CC9F30F9BE4E}" srcOrd="2" destOrd="0" parTransId="{DB018825-8E01-4002-9DB6-A11BFD70FF76}" sibTransId="{B0B3E65E-DBFF-4E5F-B259-CD3539447936}"/>
    <dgm:cxn modelId="{4C92A020-18CB-D44D-BBA9-3330E7F81CB0}" type="presOf" srcId="{B35BA797-49F8-456F-AA30-CC9F30F9BE4E}" destId="{8F1B94FA-0DD8-964F-A8A3-2A1CA49CE606}" srcOrd="0" destOrd="0" presId="urn:microsoft.com/office/officeart/2005/8/layout/hierarchy1"/>
    <dgm:cxn modelId="{FD136044-CDCB-724C-AB6F-FE7D908EF36A}" type="presOf" srcId="{BACE89AB-A1E4-4F08-AA8B-D5891BD92A27}" destId="{1C5FA753-B130-084D-99DF-1F2DAFF0899E}" srcOrd="0" destOrd="0" presId="urn:microsoft.com/office/officeart/2005/8/layout/hierarchy1"/>
    <dgm:cxn modelId="{0979A26F-5F77-1649-B935-B337D24B1125}" type="presOf" srcId="{2C968A92-2AFC-4B78-AC18-703D856013D3}" destId="{F6F0ADFC-2BAE-6F47-A484-C3B1E9DF2398}" srcOrd="0" destOrd="0" presId="urn:microsoft.com/office/officeart/2005/8/layout/hierarchy1"/>
    <dgm:cxn modelId="{4A869B82-1623-4873-9C55-A7A7F72A7B91}" srcId="{2C968A92-2AFC-4B78-AC18-703D856013D3}" destId="{9DE0979C-E169-4A5E-8556-3E392ECBDB5B}" srcOrd="0" destOrd="0" parTransId="{FF9720EB-45AD-4349-9835-CEE6F896B5FC}" sibTransId="{65D03422-A707-4567-9B22-3808EE99105A}"/>
    <dgm:cxn modelId="{93F992C0-CBDB-41AA-9921-E9C764B26911}" srcId="{2C968A92-2AFC-4B78-AC18-703D856013D3}" destId="{BACE89AB-A1E4-4F08-AA8B-D5891BD92A27}" srcOrd="1" destOrd="0" parTransId="{73F7F846-AD0D-4DC3-A3CF-A12097909AA2}" sibTransId="{27EC8E11-F1E9-4EC8-9C03-2C6488ADC4E7}"/>
    <dgm:cxn modelId="{D626B5D5-6F6F-FF43-A2CB-6E4898EB50CF}" type="presOf" srcId="{9DE0979C-E169-4A5E-8556-3E392ECBDB5B}" destId="{6C9F4A44-C038-5346-82FF-5759999E1F3F}" srcOrd="0" destOrd="0" presId="urn:microsoft.com/office/officeart/2005/8/layout/hierarchy1"/>
    <dgm:cxn modelId="{13A66680-AB8B-1344-8776-2BA1C4475C47}" type="presParOf" srcId="{F6F0ADFC-2BAE-6F47-A484-C3B1E9DF2398}" destId="{FA9579BC-17AF-0A47-9FDF-17CF5A14210B}" srcOrd="0" destOrd="0" presId="urn:microsoft.com/office/officeart/2005/8/layout/hierarchy1"/>
    <dgm:cxn modelId="{ACC4695B-0CB3-E74E-8865-BF215AB549F4}" type="presParOf" srcId="{FA9579BC-17AF-0A47-9FDF-17CF5A14210B}" destId="{77BE078A-8B87-8444-B7A7-0C9B99DE4F35}" srcOrd="0" destOrd="0" presId="urn:microsoft.com/office/officeart/2005/8/layout/hierarchy1"/>
    <dgm:cxn modelId="{9E52676B-73FF-174C-AFC7-813ED810B7EA}" type="presParOf" srcId="{77BE078A-8B87-8444-B7A7-0C9B99DE4F35}" destId="{44925298-B083-6B44-8C27-4DB79115F464}" srcOrd="0" destOrd="0" presId="urn:microsoft.com/office/officeart/2005/8/layout/hierarchy1"/>
    <dgm:cxn modelId="{4439DDC5-2402-F141-A8CB-8A32097237CF}" type="presParOf" srcId="{77BE078A-8B87-8444-B7A7-0C9B99DE4F35}" destId="{6C9F4A44-C038-5346-82FF-5759999E1F3F}" srcOrd="1" destOrd="0" presId="urn:microsoft.com/office/officeart/2005/8/layout/hierarchy1"/>
    <dgm:cxn modelId="{85A3B8F7-2A10-ED4D-9485-64032C42FE33}" type="presParOf" srcId="{FA9579BC-17AF-0A47-9FDF-17CF5A14210B}" destId="{8A97B79C-1DBA-1A45-8534-40FBC0DDC5BE}" srcOrd="1" destOrd="0" presId="urn:microsoft.com/office/officeart/2005/8/layout/hierarchy1"/>
    <dgm:cxn modelId="{E795366B-00A3-4842-9958-ED26D13A68AE}" type="presParOf" srcId="{F6F0ADFC-2BAE-6F47-A484-C3B1E9DF2398}" destId="{AFE712C2-F2C1-884F-94F3-E8C2C2934C8E}" srcOrd="1" destOrd="0" presId="urn:microsoft.com/office/officeart/2005/8/layout/hierarchy1"/>
    <dgm:cxn modelId="{EBCB659C-E64A-9B4F-92E6-63F014E74F33}" type="presParOf" srcId="{AFE712C2-F2C1-884F-94F3-E8C2C2934C8E}" destId="{FFE74067-DE2B-5D4C-9007-3D7AB33D166F}" srcOrd="0" destOrd="0" presId="urn:microsoft.com/office/officeart/2005/8/layout/hierarchy1"/>
    <dgm:cxn modelId="{99581508-9482-6B49-9C6F-EAD8CC4E0049}" type="presParOf" srcId="{FFE74067-DE2B-5D4C-9007-3D7AB33D166F}" destId="{4DEB09E2-63E2-FE4D-A2BB-C60C582E01BA}" srcOrd="0" destOrd="0" presId="urn:microsoft.com/office/officeart/2005/8/layout/hierarchy1"/>
    <dgm:cxn modelId="{89ADDB45-F4C2-1E48-9AE1-229899F9BE0B}" type="presParOf" srcId="{FFE74067-DE2B-5D4C-9007-3D7AB33D166F}" destId="{1C5FA753-B130-084D-99DF-1F2DAFF0899E}" srcOrd="1" destOrd="0" presId="urn:microsoft.com/office/officeart/2005/8/layout/hierarchy1"/>
    <dgm:cxn modelId="{16529951-2784-9F4C-BE60-41D50C7522D2}" type="presParOf" srcId="{AFE712C2-F2C1-884F-94F3-E8C2C2934C8E}" destId="{F95AC257-8F64-9148-829A-00290F8EB3C4}" srcOrd="1" destOrd="0" presId="urn:microsoft.com/office/officeart/2005/8/layout/hierarchy1"/>
    <dgm:cxn modelId="{C32FEDA6-84E2-E64C-A3E5-AF55416A8CD0}" type="presParOf" srcId="{F6F0ADFC-2BAE-6F47-A484-C3B1E9DF2398}" destId="{4EFF5D2B-4272-5040-8D3C-BD5413043F05}" srcOrd="2" destOrd="0" presId="urn:microsoft.com/office/officeart/2005/8/layout/hierarchy1"/>
    <dgm:cxn modelId="{2444681E-01DF-0041-B7FC-BBAFAF487926}" type="presParOf" srcId="{4EFF5D2B-4272-5040-8D3C-BD5413043F05}" destId="{BBE9FA51-67B1-1A48-A8B7-074B64D26265}" srcOrd="0" destOrd="0" presId="urn:microsoft.com/office/officeart/2005/8/layout/hierarchy1"/>
    <dgm:cxn modelId="{0992D148-87F5-7D41-B529-B1570F749B62}" type="presParOf" srcId="{BBE9FA51-67B1-1A48-A8B7-074B64D26265}" destId="{207691F1-D6A0-AF42-B7FB-02F33BACD0FC}" srcOrd="0" destOrd="0" presId="urn:microsoft.com/office/officeart/2005/8/layout/hierarchy1"/>
    <dgm:cxn modelId="{359D08E4-F89D-C942-8339-FFDF7B0B9FA7}" type="presParOf" srcId="{BBE9FA51-67B1-1A48-A8B7-074B64D26265}" destId="{8F1B94FA-0DD8-964F-A8A3-2A1CA49CE606}" srcOrd="1" destOrd="0" presId="urn:microsoft.com/office/officeart/2005/8/layout/hierarchy1"/>
    <dgm:cxn modelId="{8E33B80C-E64D-5742-9C7A-BB8AB3D5F7E9}" type="presParOf" srcId="{4EFF5D2B-4272-5040-8D3C-BD5413043F05}" destId="{8CB143B5-9A6A-9A4E-9599-1A3AE929A8D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686C48-4E4E-4042-B43F-901483D0834F}">
      <dsp:nvSpPr>
        <dsp:cNvPr id="0" name=""/>
        <dsp:cNvSpPr/>
      </dsp:nvSpPr>
      <dsp:spPr>
        <a:xfrm>
          <a:off x="0" y="940328"/>
          <a:ext cx="6949440" cy="173599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4E3147-F3FF-48CC-AAB0-08F79B03BEE8}">
      <dsp:nvSpPr>
        <dsp:cNvPr id="0" name=""/>
        <dsp:cNvSpPr/>
      </dsp:nvSpPr>
      <dsp:spPr>
        <a:xfrm>
          <a:off x="525137" y="1330926"/>
          <a:ext cx="954795" cy="95479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93AE836-F355-443A-93C3-5FA8C3BA0906}">
      <dsp:nvSpPr>
        <dsp:cNvPr id="0" name=""/>
        <dsp:cNvSpPr/>
      </dsp:nvSpPr>
      <dsp:spPr>
        <a:xfrm>
          <a:off x="2005069" y="940328"/>
          <a:ext cx="4944370" cy="1735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26" tIns="183726" rIns="183726" bIns="183726" numCol="1" spcCol="1270" anchor="ctr" anchorCtr="0">
          <a:noAutofit/>
        </a:bodyPr>
        <a:lstStyle/>
        <a:p>
          <a:pPr marL="0" lvl="0" indent="0" algn="l" defTabSz="844550">
            <a:lnSpc>
              <a:spcPct val="90000"/>
            </a:lnSpc>
            <a:spcBef>
              <a:spcPct val="0"/>
            </a:spcBef>
            <a:spcAft>
              <a:spcPct val="35000"/>
            </a:spcAft>
            <a:buNone/>
          </a:pPr>
          <a:r>
            <a:rPr lang="es-ES" sz="1900" kern="1200"/>
            <a:t>2.E: están desde 250dls hasta 1350dls hasta mas dependiendo de la marca y de la generación que sea la grafica, se pueden conseguir en tiendas onnline,paginas web y en tiendas fiscas.</a:t>
          </a:r>
          <a:endParaRPr lang="en-US" sz="1900" kern="1200"/>
        </a:p>
      </dsp:txBody>
      <dsp:txXfrm>
        <a:off x="2005069" y="940328"/>
        <a:ext cx="4944370" cy="1735991"/>
      </dsp:txXfrm>
    </dsp:sp>
    <dsp:sp modelId="{1386E378-0094-4620-8179-D18548004A0F}">
      <dsp:nvSpPr>
        <dsp:cNvPr id="0" name=""/>
        <dsp:cNvSpPr/>
      </dsp:nvSpPr>
      <dsp:spPr>
        <a:xfrm>
          <a:off x="0" y="3110317"/>
          <a:ext cx="6949440" cy="173599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326E3F-03F0-4790-A2B6-1D84BA7CD46C}">
      <dsp:nvSpPr>
        <dsp:cNvPr id="0" name=""/>
        <dsp:cNvSpPr/>
      </dsp:nvSpPr>
      <dsp:spPr>
        <a:xfrm>
          <a:off x="525137" y="3500915"/>
          <a:ext cx="954795" cy="95479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017D3C8-1FE7-442B-994F-7AF8D8E48099}">
      <dsp:nvSpPr>
        <dsp:cNvPr id="0" name=""/>
        <dsp:cNvSpPr/>
      </dsp:nvSpPr>
      <dsp:spPr>
        <a:xfrm>
          <a:off x="2005069" y="3110317"/>
          <a:ext cx="4944370" cy="1735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26" tIns="183726" rIns="183726" bIns="183726" numCol="1" spcCol="1270" anchor="ctr" anchorCtr="0">
          <a:noAutofit/>
        </a:bodyPr>
        <a:lstStyle/>
        <a:p>
          <a:pPr marL="0" lvl="0" indent="0" algn="l" defTabSz="844550">
            <a:lnSpc>
              <a:spcPct val="90000"/>
            </a:lnSpc>
            <a:spcBef>
              <a:spcPct val="0"/>
            </a:spcBef>
            <a:spcAft>
              <a:spcPct val="35000"/>
            </a:spcAft>
            <a:buNone/>
          </a:pPr>
          <a:r>
            <a:rPr lang="es-ES" sz="1900" kern="1200"/>
            <a:t>2.F: Las últimas tarjetas gráficas lanzadas son las NVIDIA RTX 5090 y RTX 50</a:t>
          </a:r>
          <a:endParaRPr lang="en-US" sz="1900" kern="1200"/>
        </a:p>
      </dsp:txBody>
      <dsp:txXfrm>
        <a:off x="2005069" y="3110317"/>
        <a:ext cx="4944370" cy="17359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925298-B083-6B44-8C27-4DB79115F464}">
      <dsp:nvSpPr>
        <dsp:cNvPr id="0" name=""/>
        <dsp:cNvSpPr/>
      </dsp:nvSpPr>
      <dsp:spPr>
        <a:xfrm>
          <a:off x="0" y="956885"/>
          <a:ext cx="2906817" cy="18458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9F4A44-C038-5346-82FF-5759999E1F3F}">
      <dsp:nvSpPr>
        <dsp:cNvPr id="0" name=""/>
        <dsp:cNvSpPr/>
      </dsp:nvSpPr>
      <dsp:spPr>
        <a:xfrm>
          <a:off x="322979" y="1263716"/>
          <a:ext cx="2906817" cy="18458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s-ES" sz="900" kern="1200"/>
            <a:t>biografia  google;google shoping;</a:t>
          </a:r>
          <a:endParaRPr lang="en-US" sz="900" kern="1200"/>
        </a:p>
      </dsp:txBody>
      <dsp:txXfrm>
        <a:off x="377041" y="1317778"/>
        <a:ext cx="2798693" cy="1737704"/>
      </dsp:txXfrm>
    </dsp:sp>
    <dsp:sp modelId="{4DEB09E2-63E2-FE4D-A2BB-C60C582E01BA}">
      <dsp:nvSpPr>
        <dsp:cNvPr id="0" name=""/>
        <dsp:cNvSpPr/>
      </dsp:nvSpPr>
      <dsp:spPr>
        <a:xfrm>
          <a:off x="3552776" y="956885"/>
          <a:ext cx="2906817" cy="18458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5FA753-B130-084D-99DF-1F2DAFF0899E}">
      <dsp:nvSpPr>
        <dsp:cNvPr id="0" name=""/>
        <dsp:cNvSpPr/>
      </dsp:nvSpPr>
      <dsp:spPr>
        <a:xfrm>
          <a:off x="3875756" y="1263716"/>
          <a:ext cx="2906817" cy="18458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s-ES" sz="900" kern="1200" dirty="0"/>
            <a:t>2E:mercado libre e </a:t>
          </a:r>
          <a:r>
            <a:rPr lang="es-ES" sz="900" kern="1200" dirty="0" err="1"/>
            <a:t>amazon</a:t>
          </a:r>
          <a:endParaRPr lang="en-US" sz="900" kern="1200" dirty="0"/>
        </a:p>
      </dsp:txBody>
      <dsp:txXfrm>
        <a:off x="3929818" y="1317778"/>
        <a:ext cx="2798693" cy="1737704"/>
      </dsp:txXfrm>
    </dsp:sp>
    <dsp:sp modelId="{207691F1-D6A0-AF42-B7FB-02F33BACD0FC}">
      <dsp:nvSpPr>
        <dsp:cNvPr id="0" name=""/>
        <dsp:cNvSpPr/>
      </dsp:nvSpPr>
      <dsp:spPr>
        <a:xfrm>
          <a:off x="7105553" y="956885"/>
          <a:ext cx="2906817" cy="18458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1B94FA-0DD8-964F-A8A3-2A1CA49CE606}">
      <dsp:nvSpPr>
        <dsp:cNvPr id="0" name=""/>
        <dsp:cNvSpPr/>
      </dsp:nvSpPr>
      <dsp:spPr>
        <a:xfrm>
          <a:off x="7428532" y="1263716"/>
          <a:ext cx="2906817" cy="18458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s-ES" sz="900" kern="1200"/>
            <a:t>2C: https://images.app.goo.gl/U5UNTtp2dgWyZEFP9</a:t>
          </a:r>
          <a:endParaRPr lang="en-US" sz="900" kern="1200"/>
        </a:p>
      </dsp:txBody>
      <dsp:txXfrm>
        <a:off x="7482594" y="1317778"/>
        <a:ext cx="2798693" cy="173770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4/21/2025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‹Nº›</a:t>
            </a:fld>
            <a:endParaRPr lang="en-US"/>
          </a:p>
        </p:txBody>
      </p:sp>
    </p:spTree>
    <p:extLst>
      <p:ext uri="{BB962C8B-B14F-4D97-AF65-F5344CB8AC3E}">
        <p14:creationId xmlns:p14="http://schemas.microsoft.com/office/powerpoint/2010/main" val="2489433838"/>
      </p:ext>
    </p:extLst>
  </p:cSld>
  <p:clrMapOvr>
    <a:masterClrMapping/>
  </p:clrMapOvr>
  <p:extLst>
    <p:ext uri="{DCECCB84-F9BA-43D5-87BE-67443E8EF086}">
      <p15:sldGuideLst xmlns:p15="http://schemas.microsoft.com/office/powerpoint/2012/main">
        <p15:guide id="7" orient="horz" pos="2160">
          <p15:clr>
            <a:srgbClr val="FBAE40"/>
          </p15:clr>
        </p15:guide>
        <p15:guide id="8"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4/21/2025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‹Nº›</a:t>
            </a:fld>
            <a:endParaRPr lang="en-US"/>
          </a:p>
        </p:txBody>
      </p:sp>
    </p:spTree>
    <p:extLst>
      <p:ext uri="{BB962C8B-B14F-4D97-AF65-F5344CB8AC3E}">
        <p14:creationId xmlns:p14="http://schemas.microsoft.com/office/powerpoint/2010/main" val="1441567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4/21/2025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‹Nº›</a:t>
            </a:fld>
            <a:endParaRPr lang="en-US"/>
          </a:p>
        </p:txBody>
      </p:sp>
    </p:spTree>
    <p:extLst>
      <p:ext uri="{BB962C8B-B14F-4D97-AF65-F5344CB8AC3E}">
        <p14:creationId xmlns:p14="http://schemas.microsoft.com/office/powerpoint/2010/main" val="582285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4/21/2025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‹Nº›</a:t>
            </a:fld>
            <a:endParaRPr lang="en-US"/>
          </a:p>
        </p:txBody>
      </p:sp>
    </p:spTree>
    <p:extLst>
      <p:ext uri="{BB962C8B-B14F-4D97-AF65-F5344CB8AC3E}">
        <p14:creationId xmlns:p14="http://schemas.microsoft.com/office/powerpoint/2010/main" val="464044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4/21/2025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‹Nº›</a:t>
            </a:fld>
            <a:endParaRPr lang="en-US"/>
          </a:p>
        </p:txBody>
      </p:sp>
    </p:spTree>
    <p:extLst>
      <p:ext uri="{BB962C8B-B14F-4D97-AF65-F5344CB8AC3E}">
        <p14:creationId xmlns:p14="http://schemas.microsoft.com/office/powerpoint/2010/main" val="3983517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4/21/2025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‹Nº›</a:t>
            </a:fld>
            <a:endParaRPr lang="en-US"/>
          </a:p>
        </p:txBody>
      </p:sp>
    </p:spTree>
    <p:extLst>
      <p:ext uri="{BB962C8B-B14F-4D97-AF65-F5344CB8AC3E}">
        <p14:creationId xmlns:p14="http://schemas.microsoft.com/office/powerpoint/2010/main" val="3348433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4/21/2025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‹Nº›</a:t>
            </a:fld>
            <a:endParaRPr lang="en-US"/>
          </a:p>
        </p:txBody>
      </p:sp>
    </p:spTree>
    <p:extLst>
      <p:ext uri="{BB962C8B-B14F-4D97-AF65-F5344CB8AC3E}">
        <p14:creationId xmlns:p14="http://schemas.microsoft.com/office/powerpoint/2010/main" val="249054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4/21/2025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‹Nº›</a:t>
            </a:fld>
            <a:endParaRPr lang="en-US"/>
          </a:p>
        </p:txBody>
      </p:sp>
    </p:spTree>
    <p:extLst>
      <p:ext uri="{BB962C8B-B14F-4D97-AF65-F5344CB8AC3E}">
        <p14:creationId xmlns:p14="http://schemas.microsoft.com/office/powerpoint/2010/main" val="1129090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4/21/2025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‹Nº›</a:t>
            </a:fld>
            <a:endParaRPr lang="en-US"/>
          </a:p>
        </p:txBody>
      </p:sp>
    </p:spTree>
    <p:extLst>
      <p:ext uri="{BB962C8B-B14F-4D97-AF65-F5344CB8AC3E}">
        <p14:creationId xmlns:p14="http://schemas.microsoft.com/office/powerpoint/2010/main" val="185985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4/21/2025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‹Nº›</a:t>
            </a:fld>
            <a:endParaRPr lang="en-US"/>
          </a:p>
        </p:txBody>
      </p:sp>
    </p:spTree>
    <p:extLst>
      <p:ext uri="{BB962C8B-B14F-4D97-AF65-F5344CB8AC3E}">
        <p14:creationId xmlns:p14="http://schemas.microsoft.com/office/powerpoint/2010/main" val="1589209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4/21/2025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‹Nº›</a:t>
            </a:fld>
            <a:endParaRPr lang="en-US"/>
          </a:p>
        </p:txBody>
      </p:sp>
    </p:spTree>
    <p:extLst>
      <p:ext uri="{BB962C8B-B14F-4D97-AF65-F5344CB8AC3E}">
        <p14:creationId xmlns:p14="http://schemas.microsoft.com/office/powerpoint/2010/main" val="549391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4/21/2025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‹Nº›</a:t>
            </a:fld>
            <a:endParaRPr lang="en-US"/>
          </a:p>
        </p:txBody>
      </p:sp>
    </p:spTree>
    <p:extLst>
      <p:ext uri="{BB962C8B-B14F-4D97-AF65-F5344CB8AC3E}">
        <p14:creationId xmlns:p14="http://schemas.microsoft.com/office/powerpoint/2010/main" val="27864251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p15:clr>
            <a:srgbClr val="F26B43"/>
          </p15:clr>
        </p15:guide>
        <p15:guide id="8"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2.tmp"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2.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 /><Relationship Id="rId2" Type="http://schemas.openxmlformats.org/officeDocument/2006/relationships/diagramData" Target="../diagrams/data2.xml" /><Relationship Id="rId1" Type="http://schemas.openxmlformats.org/officeDocument/2006/relationships/slideLayout" Target="../slideLayouts/slideLayout2.xml" /><Relationship Id="rId6" Type="http://schemas.microsoft.com/office/2007/relationships/diagramDrawing" Target="../diagrams/drawing2.xml" /><Relationship Id="rId5" Type="http://schemas.openxmlformats.org/officeDocument/2006/relationships/diagramColors" Target="../diagrams/colors2.xml" /><Relationship Id="rId4" Type="http://schemas.openxmlformats.org/officeDocument/2006/relationships/diagramQuickStyle" Target="../diagrams/quickStyle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1187F7A-920C-B377-65E8-1CF4CBCE3C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09599" y="5293849"/>
            <a:ext cx="7202558" cy="1178688"/>
          </a:xfrm>
        </p:spPr>
        <p:txBody>
          <a:bodyPr anchor="ctr">
            <a:normAutofit/>
          </a:bodyPr>
          <a:lstStyle/>
          <a:p>
            <a:pPr algn="l"/>
            <a:r>
              <a:rPr lang="es-ES" sz="1900" dirty="0"/>
              <a:t>Colegio del prado                                          NOMBRESAPELLIDO DE LOS INTEGRANTES DEL GRUPO: Germán Vera, Lisandro Tobar, Valentin Cortez y Gonzalo Aballay </a:t>
            </a:r>
          </a:p>
        </p:txBody>
      </p:sp>
      <p:sp>
        <p:nvSpPr>
          <p:cNvPr id="3" name="SubTitle"/>
          <p:cNvSpPr>
            <a:spLocks noGrp="1"/>
          </p:cNvSpPr>
          <p:nvPr>
            <p:ph type="subTitle" idx="1"/>
          </p:nvPr>
        </p:nvSpPr>
        <p:spPr>
          <a:xfrm>
            <a:off x="7812157" y="5293849"/>
            <a:ext cx="4100592" cy="1178688"/>
          </a:xfrm>
        </p:spPr>
        <p:txBody>
          <a:bodyPr anchor="ctr">
            <a:normAutofit fontScale="92500" lnSpcReduction="20000"/>
          </a:bodyPr>
          <a:lstStyle/>
          <a:p>
            <a:pPr algn="r">
              <a:lnSpc>
                <a:spcPct val="110000"/>
              </a:lnSpc>
            </a:pPr>
            <a:r>
              <a:rPr lang="es-ES" sz="500" dirty="0"/>
              <a:t>
                              TEMA: Componente Interno
                                      AÑO:2025
                                      curso:3ª 
</a:t>
            </a:r>
          </a:p>
        </p:txBody>
      </p:sp>
      <p:pic>
        <p:nvPicPr>
          <p:cNvPr id="4" name="Picture 3">
            <a:extLst>
              <a:ext uri="{FF2B5EF4-FFF2-40B4-BE49-F238E27FC236}">
                <a16:creationId xmlns:a16="http://schemas.microsoft.com/office/drawing/2014/main" id="{CAB1503E-070A-AB84-2BF5-B2F4B2ACE1E4}"/>
              </a:ext>
            </a:extLst>
          </p:cNvPr>
          <p:cNvPicPr>
            <a:picLocks noChangeAspect="1"/>
          </p:cNvPicPr>
          <p:nvPr/>
        </p:nvPicPr>
        <p:blipFill>
          <a:blip r:embed="rId2"/>
          <a:srcRect t="11970" r="-2" b="21267"/>
          <a:stretch/>
        </p:blipFill>
        <p:spPr>
          <a:xfrm>
            <a:off x="20" y="10"/>
            <a:ext cx="12191980" cy="4908375"/>
          </a:xfrm>
          <a:prstGeom prst="rect">
            <a:avLst/>
          </a:prstGeom>
        </p:spPr>
      </p:pic>
    </p:spTree>
    <p:extLst>
      <p:ext uri="{BB962C8B-B14F-4D97-AF65-F5344CB8AC3E}">
        <p14:creationId xmlns:p14="http://schemas.microsoft.com/office/powerpoint/2010/main" val="2559158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8" y="603504"/>
            <a:ext cx="5862396" cy="1527048"/>
          </a:xfrm>
        </p:spPr>
        <p:txBody>
          <a:bodyPr anchor="b">
            <a:normAutofit/>
          </a:bodyPr>
          <a:lstStyle/>
          <a:p>
            <a:r>
              <a:rPr lang="es-ES" dirty="0"/>
              <a:t>Componente interno:tarjeta grafica</a:t>
            </a:r>
          </a:p>
        </p:txBody>
      </p:sp>
      <p:sp>
        <p:nvSpPr>
          <p:cNvPr id="3" name="Content Placeholder"/>
          <p:cNvSpPr>
            <a:spLocks noGrp="1"/>
          </p:cNvSpPr>
          <p:nvPr>
            <p:ph idx="1"/>
          </p:nvPr>
        </p:nvSpPr>
        <p:spPr>
          <a:xfrm>
            <a:off x="612648" y="2212848"/>
            <a:ext cx="5862396" cy="4096512"/>
          </a:xfrm>
        </p:spPr>
        <p:txBody>
          <a:bodyPr>
            <a:normAutofit/>
          </a:bodyPr>
          <a:lstStyle/>
          <a:p>
            <a:pPr lvl="1"/>
            <a:r>
              <a:rPr lang="es-ES"/>
              <a:t>DEFINICION.A) es un componente de hardware que se encarga de procesar y mostrar imágenes en una computadora. Ambién conocida como GPU (Unidad de Procesamiento Gráfico), se encarga de transformar los datos enviados por el procesador en imágenes que se muestran en la pantalla.</a:t>
            </a:r>
          </a:p>
        </p:txBody>
      </p:sp>
      <p:pic>
        <p:nvPicPr>
          <p:cNvPr id="8" name="Graphic 7">
            <a:extLst>
              <a:ext uri="{FF2B5EF4-FFF2-40B4-BE49-F238E27FC236}">
                <a16:creationId xmlns:a16="http://schemas.microsoft.com/office/drawing/2014/main" id="{B739A386-A71C-9234-1EE8-172A54960239}"/>
              </a:ext>
            </a:extLst>
          </p:cNvPr>
          <p:cNvPicPr>
            <a:picLocks noChangeAspect="1"/>
          </p:cNvPicPr>
          <p:nvPr/>
        </p:nvPicPr>
        <p:blipFill>
          <a:blip r:embed="rId2"/>
          <a:srcRect/>
          <a:stretch/>
        </p:blipFill>
        <p:spPr>
          <a:xfrm>
            <a:off x="7091395" y="1102440"/>
            <a:ext cx="4681506" cy="4681506"/>
          </a:xfrm>
          <a:prstGeom prst="rect">
            <a:avLst/>
          </a:prstGeom>
        </p:spPr>
      </p:pic>
    </p:spTree>
    <p:extLst>
      <p:ext uri="{BB962C8B-B14F-4D97-AF65-F5344CB8AC3E}">
        <p14:creationId xmlns:p14="http://schemas.microsoft.com/office/powerpoint/2010/main" val="1677286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2AFC67-0973-EC0D-F14E-710D701B2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8" y="603504"/>
            <a:ext cx="3553412" cy="1527048"/>
          </a:xfrm>
        </p:spPr>
        <p:txBody>
          <a:bodyPr anchor="b">
            <a:normAutofit/>
          </a:bodyPr>
          <a:lstStyle/>
          <a:p>
            <a:r>
              <a:rPr lang="es-ES" sz="3300" dirty="0"/>
              <a:t>Caracteristicas y su funcion</a:t>
            </a:r>
          </a:p>
        </p:txBody>
      </p:sp>
      <p:sp>
        <p:nvSpPr>
          <p:cNvPr id="3" name="Content Placeholder"/>
          <p:cNvSpPr>
            <a:spLocks noGrp="1"/>
          </p:cNvSpPr>
          <p:nvPr>
            <p:ph idx="1"/>
          </p:nvPr>
        </p:nvSpPr>
        <p:spPr>
          <a:xfrm>
            <a:off x="612648" y="2212848"/>
            <a:ext cx="3553412" cy="4122420"/>
          </a:xfrm>
        </p:spPr>
        <p:txBody>
          <a:bodyPr>
            <a:normAutofit/>
          </a:bodyPr>
          <a:lstStyle/>
          <a:p>
            <a:pPr lvl="0">
              <a:lnSpc>
                <a:spcPct val="110000"/>
              </a:lnSpc>
            </a:pPr>
            <a:r>
              <a:rPr lang="es-ES" sz="1100"/>
              <a:t>2.B) Una unidad de procesamiento gráfico</a:t>
            </a:r>
          </a:p>
          <a:p>
            <a:pPr lvl="0">
              <a:lnSpc>
                <a:spcPct val="110000"/>
              </a:lnSpc>
            </a:pPr>
            <a:r>
              <a:rPr lang="es-ES" sz="1100"/>
              <a:t>GPU.</a:t>
            </a:r>
          </a:p>
          <a:p>
            <a:pPr lvl="0">
              <a:lnSpc>
                <a:spcPct val="110000"/>
              </a:lnSpc>
            </a:pPr>
            <a:r>
              <a:rPr lang="es-ES" sz="1100"/>
              <a:t>.RAMDAC.</a:t>
            </a:r>
          </a:p>
          <a:p>
            <a:pPr lvl="0">
              <a:lnSpc>
                <a:spcPct val="110000"/>
              </a:lnSpc>
            </a:pPr>
            <a:r>
              <a:rPr lang="es-ES" sz="1100"/>
              <a:t> que ocupan las texturas almacenadas.Salidas.Interfaces con la placa base.Dispositivos refrigerantes.Alimentación.</a:t>
            </a:r>
          </a:p>
          <a:p>
            <a:pPr lvl="0">
              <a:lnSpc>
                <a:spcPct val="110000"/>
              </a:lnSpc>
            </a:pPr>
            <a:r>
              <a:rPr lang="es-ES" sz="1100"/>
              <a:t>2.D: Sus funciones principales son: Transformar los datos enviados por el procesador en información visualGenerar imágenes para el escritorio, juegos y aplicaciones de diseñoRenderizar imágenes en la pantalla con alta calidadLas tarjetas gráficas son esenciales para los usuarios que utilizan su ordenador para: Jugar videojuegos, Editar vídeos o fotografías, Trabajar con programas de inteligencia artificial, Realizar simulaciones matemáticas, Crear contenido visual</a:t>
            </a:r>
          </a:p>
        </p:txBody>
      </p:sp>
      <p:pic>
        <p:nvPicPr>
          <p:cNvPr id="6" name="Picture 5" descr="Gráfico económico digital">
            <a:extLst>
              <a:ext uri="{FF2B5EF4-FFF2-40B4-BE49-F238E27FC236}">
                <a16:creationId xmlns:a16="http://schemas.microsoft.com/office/drawing/2014/main" id="{03425607-C985-B5F6-C722-5A589ED96AFE}"/>
              </a:ext>
            </a:extLst>
          </p:cNvPr>
          <p:cNvPicPr>
            <a:picLocks noChangeAspect="1"/>
          </p:cNvPicPr>
          <p:nvPr/>
        </p:nvPicPr>
        <p:blipFill>
          <a:blip r:embed="rId2"/>
          <a:srcRect l="28744" r="10235" b="-2"/>
          <a:stretch/>
        </p:blipFill>
        <p:spPr>
          <a:xfrm>
            <a:off x="4752550" y="10"/>
            <a:ext cx="7439450" cy="6857990"/>
          </a:xfrm>
          <a:prstGeom prst="rect">
            <a:avLst/>
          </a:prstGeom>
        </p:spPr>
      </p:pic>
    </p:spTree>
    <p:extLst>
      <p:ext uri="{BB962C8B-B14F-4D97-AF65-F5344CB8AC3E}">
        <p14:creationId xmlns:p14="http://schemas.microsoft.com/office/powerpoint/2010/main" val="1707165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51922D2-D397-9EA4-A66D-55B0884D1A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9" y="548639"/>
            <a:ext cx="3494314" cy="5786638"/>
          </a:xfrm>
        </p:spPr>
        <p:txBody>
          <a:bodyPr anchor="t">
            <a:normAutofit/>
          </a:bodyPr>
          <a:lstStyle/>
          <a:p>
            <a:r>
              <a:rPr lang="es-ES" dirty="0"/>
              <a:t>Precio en mercado y ultimos lanzamientos</a:t>
            </a:r>
          </a:p>
        </p:txBody>
      </p:sp>
      <p:graphicFrame>
        <p:nvGraphicFramePr>
          <p:cNvPr id="6" name="Content Placeholder">
            <a:extLst>
              <a:ext uri="{FF2B5EF4-FFF2-40B4-BE49-F238E27FC236}">
                <a16:creationId xmlns:a16="http://schemas.microsoft.com/office/drawing/2014/main" id="{AD577A3E-EF35-8248-E38C-CC788342100B}"/>
              </a:ext>
            </a:extLst>
          </p:cNvPr>
          <p:cNvGraphicFramePr>
            <a:graphicFrameLocks noGrp="1"/>
          </p:cNvGraphicFramePr>
          <p:nvPr>
            <p:ph idx="1"/>
            <p:extLst>
              <p:ext uri="{D42A27DB-BD31-4B8C-83A1-F6EECF244321}">
                <p14:modId xmlns:p14="http://schemas.microsoft.com/office/powerpoint/2010/main" val="3695376784"/>
              </p:ext>
            </p:extLst>
          </p:nvPr>
        </p:nvGraphicFramePr>
        <p:xfrm>
          <a:off x="4608246" y="548640"/>
          <a:ext cx="6949440" cy="57866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6783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1A22726-DA03-BCB0-F12E-98258FB7E5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1524000" y="548640"/>
            <a:ext cx="9160475" cy="1132258"/>
          </a:xfrm>
        </p:spPr>
        <p:txBody>
          <a:bodyPr anchor="ctr">
            <a:normAutofit/>
          </a:bodyPr>
          <a:lstStyle/>
          <a:p>
            <a:pPr algn="ctr"/>
            <a:r>
              <a:rPr lang="es-ES" dirty="0"/>
              <a:t>Biografia</a:t>
            </a:r>
          </a:p>
        </p:txBody>
      </p:sp>
      <p:graphicFrame>
        <p:nvGraphicFramePr>
          <p:cNvPr id="6" name="Content Placeholder">
            <a:extLst>
              <a:ext uri="{FF2B5EF4-FFF2-40B4-BE49-F238E27FC236}">
                <a16:creationId xmlns:a16="http://schemas.microsoft.com/office/drawing/2014/main" id="{BD3C0443-9391-4B06-C9D2-D0BEF82ABCEE}"/>
              </a:ext>
            </a:extLst>
          </p:cNvPr>
          <p:cNvGraphicFramePr>
            <a:graphicFrameLocks noGrp="1"/>
          </p:cNvGraphicFramePr>
          <p:nvPr>
            <p:ph idx="1"/>
            <p:extLst>
              <p:ext uri="{D42A27DB-BD31-4B8C-83A1-F6EECF244321}">
                <p14:modId xmlns:p14="http://schemas.microsoft.com/office/powerpoint/2010/main" val="12610157"/>
              </p:ext>
            </p:extLst>
          </p:nvPr>
        </p:nvGraphicFramePr>
        <p:xfrm>
          <a:off x="930876" y="2037806"/>
          <a:ext cx="10335350" cy="40664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5397984"/>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5</Slides>
  <Notes>0</Notes>
  <HiddenSlides>0</HiddenSlide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VanillaVTI</vt:lpstr>
      <vt:lpstr>Colegio del prado                                          NOMBRESAPELLIDO DE LOS INTEGRANTES DEL GRUPO: Germán Vera, Lisandro Tobar, Valentin Cortez y Gonzalo Aballay </vt:lpstr>
      <vt:lpstr>Componente interno:tarjeta grafica</vt:lpstr>
      <vt:lpstr>Caracteristicas y su funcion</vt:lpstr>
      <vt:lpstr>Precio en mercado y ultimos lanzamientos</vt:lpstr>
      <vt:lpstr>Biografia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Colegio del prado                                          NOMBRESAPELLIDO DE LOS INTEGRANTES DEL GRUPO: Germán Vera, Lisandro Tobar, Valentin Cortez y Gonzalo Aballay </dc:title>
  <dc:creator>Gonzalo Aballay</dc:creator>
  <cp:lastModifiedBy>Gonzalo Aballay</cp:lastModifiedBy>
  <cp:revision>1</cp:revision>
  <dcterms:created xsi:type="dcterms:W3CDTF">2025-04-22T00:48:52Z</dcterms:created>
  <dcterms:modified xsi:type="dcterms:W3CDTF">2025-04-22T01:14:45Z</dcterms:modified>
</cp:coreProperties>
</file>