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64" autoAdjust="0"/>
    <p:restoredTop sz="86477" autoAdjust="0"/>
  </p:normalViewPr>
  <p:slideViewPr>
    <p:cSldViewPr>
      <p:cViewPr varScale="1">
        <p:scale>
          <a:sx n="78" d="100"/>
          <a:sy n="78" d="100"/>
        </p:scale>
        <p:origin x="-1776" y="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5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61290-E264-47F5-9300-A3EEA667F8CE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7762C-5CE3-41E2-A4C4-F6BFAB61BF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849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7762C-5CE3-41E2-A4C4-F6BFAB61BF14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8280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7762C-5CE3-41E2-A4C4-F6BFAB61BF14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9977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Título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Elipse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A70D-469E-44E0-8218-3B101E1BB186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BEFA00-D153-4022-ACB3-BC4D09B6D549}" type="slidenum">
              <a:rPr lang="es-AR" smtClean="0"/>
              <a:t>‹Nº›</a:t>
            </a:fld>
            <a:endParaRPr lang="es-A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A70D-469E-44E0-8218-3B101E1BB186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FA00-D153-4022-ACB3-BC4D09B6D549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A70D-469E-44E0-8218-3B101E1BB186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FA00-D153-4022-ACB3-BC4D09B6D549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BC2A70D-469E-44E0-8218-3B101E1BB186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BBEFA00-D153-4022-ACB3-BC4D09B6D549}" type="slidenum">
              <a:rPr lang="es-AR" smtClean="0"/>
              <a:t>‹Nº›</a:t>
            </a:fld>
            <a:endParaRPr lang="es-AR"/>
          </a:p>
        </p:txBody>
      </p:sp>
      <p:sp>
        <p:nvSpPr>
          <p:cNvPr id="16" name="15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A70D-469E-44E0-8218-3B101E1BB186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FA00-D153-4022-ACB3-BC4D09B6D549}" type="slidenum">
              <a:rPr lang="es-AR" smtClean="0"/>
              <a:t>‹Nº›</a:t>
            </a:fld>
            <a:endParaRPr lang="es-AR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A70D-469E-44E0-8218-3B101E1BB186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FA00-D153-4022-ACB3-BC4D09B6D549}" type="slidenum">
              <a:rPr lang="es-AR" smtClean="0"/>
              <a:t>‹Nº›</a:t>
            </a:fld>
            <a:endParaRPr lang="es-AR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FA00-D153-4022-ACB3-BC4D09B6D549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A70D-469E-44E0-8218-3B101E1BB186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2" name="31 Marcador de contenido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4" name="33 Marcador de contenido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A70D-469E-44E0-8218-3B101E1BB186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FA00-D153-4022-ACB3-BC4D09B6D549}" type="slidenum">
              <a:rPr lang="es-AR" smtClean="0"/>
              <a:t>‹Nº›</a:t>
            </a:fld>
            <a:endParaRPr lang="es-AR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A70D-469E-44E0-8218-3B101E1BB186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FA00-D153-4022-ACB3-BC4D09B6D549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arcador de contenido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1" name="30 Título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BC2A70D-469E-44E0-8218-3B101E1BB186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BBEFA00-D153-4022-ACB3-BC4D09B6D549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A70D-469E-44E0-8218-3B101E1BB186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BEFA00-D153-4022-ACB3-BC4D09B6D549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BC2A70D-469E-44E0-8218-3B101E1BB186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BBEFA00-D153-4022-ACB3-BC4D09B6D549}" type="slidenum">
              <a:rPr lang="es-AR" smtClean="0"/>
              <a:t>‹Nº›</a:t>
            </a:fld>
            <a:endParaRPr lang="es-AR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gif"/><Relationship Id="rId4" Type="http://schemas.openxmlformats.org/officeDocument/2006/relationships/hyperlink" Target="https://www.google.com/search?q=defenicion+de+power+pointy+su+utilidad&amp;o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com/search?q=caracteristicas+de+powerpoint&amp;sca_esv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elementos+de+power+point+y+la+funcionq+cumple+cada+uno&amp;oq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ca_esv=4f7b8728d565568a&amp;q=power+point+tipos+de+vistas+explique+cada+uno&amp;sourc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animaciones+y+transiciones+en+powerpoint&amp;sca_esv=164c8d4aaf1af4ff&amp;ei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oogle.com/search?q=animaciones+y+transiciones+en+powerpoint&amp;sca_esv=164c8d4aaf1af4ff&amp;e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21948" y="3573016"/>
            <a:ext cx="6991945" cy="1656184"/>
          </a:xfrm>
        </p:spPr>
        <p:txBody>
          <a:bodyPr>
            <a:normAutofit fontScale="77500" lnSpcReduction="20000"/>
          </a:bodyPr>
          <a:lstStyle/>
          <a:p>
            <a:r>
              <a:rPr lang="es-MX" i="1" dirty="0" smtClean="0"/>
              <a:t>ALUMNO: THIAGO TEJADA </a:t>
            </a:r>
          </a:p>
          <a:p>
            <a:r>
              <a:rPr lang="es-MX" i="1" dirty="0" smtClean="0"/>
              <a:t>PROFESORA: ANDREA GOMEZ</a:t>
            </a:r>
          </a:p>
          <a:p>
            <a:r>
              <a:rPr lang="es-MX" i="1" dirty="0" smtClean="0"/>
              <a:t>CURSO:</a:t>
            </a:r>
            <a:r>
              <a:rPr lang="es-MX" sz="3600" i="1" dirty="0" smtClean="0"/>
              <a:t> 1</a:t>
            </a:r>
            <a:r>
              <a:rPr lang="es-MX" sz="2400" i="1" dirty="0" smtClean="0"/>
              <a:t>°A</a:t>
            </a:r>
          </a:p>
          <a:p>
            <a:r>
              <a:rPr lang="es-MX" sz="2400" i="1" dirty="0" smtClean="0"/>
              <a:t>COLEGIO DEL PRADO</a:t>
            </a:r>
          </a:p>
          <a:p>
            <a:r>
              <a:rPr lang="es-MX" sz="2400" i="1" dirty="0" smtClean="0"/>
              <a:t>AÑO:2025</a:t>
            </a:r>
            <a:endParaRPr lang="es-MX" sz="2400" i="1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8864" y="279147"/>
            <a:ext cx="7344816" cy="1674651"/>
          </a:xfrm>
        </p:spPr>
        <p:txBody>
          <a:bodyPr/>
          <a:lstStyle/>
          <a:p>
            <a:r>
              <a:rPr lang="es-MX" sz="4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TALLER LA LABORATORIO DE INFORMATICA</a:t>
            </a:r>
            <a:endParaRPr lang="es-AR" sz="4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405" y="0"/>
            <a:ext cx="1359595" cy="135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920" y="-675456"/>
            <a:ext cx="295029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Microsoft PowerPoint - Review 2023 - PCMag Middle Ea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6832"/>
            <a:ext cx="2675694" cy="133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Imágenes Animadas con movimiento para Whatsap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5" name="AutoShape 4" descr="Imágenes Animadas con movimiento para Whatsap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6" name="AutoShape 6" descr="dibujos animados gif con movimient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7" name="AutoShape 8" descr="dibujos animados gif con movimient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" name="AutoShape 10" descr="dibujos animados gif con movimient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062" name="Picture 14" descr="Los adorables gifs animados de EJ Hassenfratz - La Criatura Creativa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653136"/>
            <a:ext cx="2247801" cy="192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7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217368"/>
          </a:xfrm>
        </p:spPr>
        <p:txBody>
          <a:bodyPr/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r>
              <a:rPr lang="es-MX" b="1" dirty="0" smtClean="0"/>
              <a:t>                         </a:t>
            </a:r>
            <a:endParaRPr lang="es-MX" b="1" i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2" y="149140"/>
            <a:ext cx="8898313" cy="659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91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 POWER POINT:</a:t>
            </a:r>
            <a:endParaRPr lang="es-AR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683568" y="2201896"/>
            <a:ext cx="3672408" cy="3315336"/>
          </a:xfrm>
        </p:spPr>
        <p:txBody>
          <a:bodyPr>
            <a:normAutofit fontScale="85000" lnSpcReduction="10000"/>
          </a:bodyPr>
          <a:lstStyle/>
          <a:p>
            <a:r>
              <a:rPr lang="es-MX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PowerPoint es un programa de Microsoft Office que permite crear presentaciones digitales a través de diapositivas. Se utiliza para transmitir información de manera clara y atractiva. </a:t>
            </a:r>
            <a:endParaRPr lang="es-AR" b="1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AR" dirty="0" smtClean="0"/>
          </a:p>
          <a:p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39097"/>
            <a:ext cx="1264298" cy="117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004048" y="2505670"/>
            <a:ext cx="3294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4"/>
              </a:rPr>
              <a:t>https://</a:t>
            </a:r>
            <a:r>
              <a:rPr lang="es-AR" dirty="0" smtClean="0">
                <a:hlinkClick r:id="rId4"/>
              </a:rPr>
              <a:t>www.google.com/search?q=defenicion+de+power+pointy+su+utilidad&amp;oq</a:t>
            </a:r>
            <a:endParaRPr lang="es-AR" dirty="0" smtClean="0"/>
          </a:p>
          <a:p>
            <a:endParaRPr lang="es-AR" dirty="0"/>
          </a:p>
        </p:txBody>
      </p:sp>
      <p:pic>
        <p:nvPicPr>
          <p:cNvPr id="4100" name="Picture 4" descr="gif Collection Two ::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91929"/>
            <a:ext cx="2992639" cy="22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048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4860032" y="4293096"/>
            <a:ext cx="4040188" cy="762000"/>
          </a:xfrm>
        </p:spPr>
        <p:txBody>
          <a:bodyPr/>
          <a:lstStyle/>
          <a:p>
            <a:pPr algn="ctr"/>
            <a:r>
              <a:rPr lang="es-MX" sz="2800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es-AR" sz="2800" i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467544" y="2276872"/>
            <a:ext cx="4330824" cy="4198696"/>
          </a:xfrm>
        </p:spPr>
        <p:txBody>
          <a:bodyPr>
            <a:noAutofit/>
          </a:bodyPr>
          <a:lstStyle/>
          <a:p>
            <a:r>
              <a:rPr lang="es-MX" sz="1400" dirty="0"/>
              <a:t>Microsoft PowerPoint es un programa que permite crear presentaciones visuales con diapositivas. Entre sus características se encuentran: </a:t>
            </a:r>
          </a:p>
          <a:p>
            <a:r>
              <a:rPr lang="es-MX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Editor de texto</a:t>
            </a:r>
            <a:r>
              <a:rPr lang="es-MX" sz="1400" dirty="0"/>
              <a:t>: Permite insertar, dar formato y alinear texto </a:t>
            </a:r>
          </a:p>
          <a:p>
            <a:r>
              <a:rPr lang="es-MX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Inserción de imágenes</a:t>
            </a:r>
            <a:r>
              <a:rPr lang="es-MX" sz="1400" dirty="0"/>
              <a:t>: Permite insertar imágenes, álbumes de fotos, gráficos, SmartArt, formas, WordArt, ecuaciones, símbolos, videos y audios </a:t>
            </a:r>
          </a:p>
          <a:p>
            <a:r>
              <a:rPr lang="es-MX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Animaciones y transiciones</a:t>
            </a:r>
            <a:r>
              <a:rPr lang="es-MX" sz="1400" dirty="0"/>
              <a:t>: Permite agregar animaciones, transiciones y movimiento cinemático </a:t>
            </a:r>
          </a:p>
          <a:p>
            <a:r>
              <a:rPr lang="es-MX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Diseño:</a:t>
            </a:r>
            <a:r>
              <a:rPr lang="es-MX" sz="1400" dirty="0"/>
              <a:t> Permite seleccionar diseños profesionales, cambiar el color de fondo, editar el patrón de diapositivas, y cambiar el tamaño o la orientación de las diapositivas </a:t>
            </a:r>
          </a:p>
          <a:p>
            <a:r>
              <a:rPr lang="es-MX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Plantillas</a:t>
            </a:r>
            <a:r>
              <a:rPr lang="es-MX" sz="1400" dirty="0"/>
              <a:t>: Permite comenzar con plantillas que contienen diseños, colores, fuentes, efectos, estilos de fondo e incluso contenido </a:t>
            </a:r>
            <a:endParaRPr lang="es-AR" sz="1400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3153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endParaRPr lang="es-AR" dirty="0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854968"/>
          </a:xfrm>
        </p:spPr>
        <p:txBody>
          <a:bodyPr/>
          <a:lstStyle/>
          <a:p>
            <a:r>
              <a:rPr lang="es-MX" i="1" dirty="0" err="1" smtClean="0">
                <a:solidFill>
                  <a:schemeClr val="accent2">
                    <a:lumMod val="75000"/>
                  </a:schemeClr>
                </a:solidFill>
              </a:rPr>
              <a:t>Caracteristicas</a:t>
            </a:r>
            <a:r>
              <a:rPr lang="es-MX" i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es-AR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5076056" y="2558812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2"/>
              </a:rPr>
              <a:t>https://</a:t>
            </a:r>
            <a:r>
              <a:rPr lang="es-AR" dirty="0" smtClean="0">
                <a:hlinkClick r:id="rId2"/>
              </a:rPr>
              <a:t>www.google.com/search?q=caracteristicas+de+powerpoint&amp;sca_esv</a:t>
            </a:r>
            <a:endParaRPr lang="es-AR" dirty="0" smtClean="0"/>
          </a:p>
          <a:p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25" y="3759141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2158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241796" y="2132856"/>
            <a:ext cx="62646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ELEMENTOS DE POWERPOINT:</a:t>
            </a:r>
          </a:p>
          <a:p>
            <a:endParaRPr lang="es-MX" dirty="0"/>
          </a:p>
          <a:p>
            <a:pPr fontAlgn="ctr"/>
            <a:r>
              <a:rPr lang="es-MX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Diapositivas</a:t>
            </a:r>
            <a:r>
              <a:rPr lang="es-MX" dirty="0" smtClean="0"/>
              <a:t>: Las páginas individuales donde se crea y muestra el contenido </a:t>
            </a:r>
          </a:p>
          <a:p>
            <a:pPr fontAlgn="ctr"/>
            <a:r>
              <a:rPr lang="es-MX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Texto</a:t>
            </a:r>
            <a:r>
              <a:rPr lang="es-MX" dirty="0" smtClean="0"/>
              <a:t>: Se puede agregar y formatear texto en las diapositivas </a:t>
            </a:r>
          </a:p>
          <a:p>
            <a:pPr fontAlgn="ctr"/>
            <a:r>
              <a:rPr lang="es-MX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Imágenes y gráficos</a:t>
            </a:r>
            <a:r>
              <a:rPr lang="es-MX" dirty="0" smtClean="0"/>
              <a:t>: Se pueden insertar imágenes, gráficos y otros elementos visuales </a:t>
            </a:r>
          </a:p>
          <a:p>
            <a:pPr fontAlgn="ctr"/>
            <a:r>
              <a:rPr lang="es-MX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Notas del orador</a:t>
            </a:r>
            <a:r>
              <a:rPr lang="es-MX" dirty="0" smtClean="0"/>
              <a:t>: Ayudan a recordar qué decir sobre la </a:t>
            </a:r>
            <a:r>
              <a:rPr lang="es-MX" dirty="0" err="1" smtClean="0"/>
              <a:t>diapositivos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43362"/>
            <a:ext cx="2890755" cy="180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4932040" y="4905569"/>
            <a:ext cx="3366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</a:t>
            </a:r>
            <a:r>
              <a:rPr lang="es-AR" dirty="0" smtClean="0">
                <a:hlinkClick r:id="rId3"/>
              </a:rPr>
              <a:t>www.google.com/search?q=elementos+de+power+point+y+la+funcionq+cumple+cada+uno&amp;oq</a:t>
            </a:r>
            <a:endParaRPr lang="es-AR" dirty="0" smtClean="0"/>
          </a:p>
          <a:p>
            <a:endParaRPr lang="es-AR" dirty="0"/>
          </a:p>
        </p:txBody>
      </p:sp>
      <p:pic>
        <p:nvPicPr>
          <p:cNvPr id="1028" name="Picture 4" descr="GIF de Gifs Gracioso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42" y="422468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3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620688"/>
            <a:ext cx="47160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PowerPoint tiene varias vistas que se usan para crear y editar presentaciones. Cada vista tiene una función específica. </a:t>
            </a:r>
            <a:endParaRPr lang="es-MX" dirty="0" smtClean="0"/>
          </a:p>
          <a:p>
            <a:endParaRPr lang="es-MX" dirty="0"/>
          </a:p>
          <a:p>
            <a:r>
              <a:rPr lang="es-MX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Vista Normal </a:t>
            </a:r>
            <a:endParaRPr lang="es-MX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es-MX" dirty="0"/>
          </a:p>
          <a:p>
            <a:r>
              <a:rPr lang="es-MX" dirty="0"/>
              <a:t>La vista principal para escribir y diseñar </a:t>
            </a:r>
            <a:r>
              <a:rPr lang="es-MX" dirty="0" smtClean="0"/>
              <a:t>presentaciones</a:t>
            </a:r>
          </a:p>
          <a:p>
            <a:endParaRPr lang="es-MX" dirty="0"/>
          </a:p>
          <a:p>
            <a:r>
              <a:rPr lang="es-MX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Vista Clasificador de diapositivas </a:t>
            </a:r>
          </a:p>
          <a:p>
            <a:r>
              <a:rPr lang="es-MX" dirty="0"/>
              <a:t>Permite ver las diapositivas en miniatura para </a:t>
            </a:r>
            <a:r>
              <a:rPr lang="es-MX" dirty="0" smtClean="0"/>
              <a:t>organizarlas</a:t>
            </a:r>
          </a:p>
          <a:p>
            <a:endParaRPr lang="es-MX" dirty="0"/>
          </a:p>
          <a:p>
            <a:r>
              <a:rPr lang="es-MX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Vista Página de notas </a:t>
            </a:r>
          </a:p>
          <a:p>
            <a:r>
              <a:rPr lang="es-MX" dirty="0"/>
              <a:t>Permite escribir notas que se aplican a la diapositiva </a:t>
            </a:r>
            <a:r>
              <a:rPr lang="es-MX" dirty="0" smtClean="0"/>
              <a:t>actual</a:t>
            </a:r>
          </a:p>
          <a:p>
            <a:endParaRPr lang="es-MX" dirty="0"/>
          </a:p>
          <a:p>
            <a:r>
              <a:rPr lang="es-MX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Vista Esquema </a:t>
            </a:r>
          </a:p>
          <a:p>
            <a:r>
              <a:rPr lang="es-MX" dirty="0"/>
              <a:t>Muestra la presentación como un esquema con los títulos y el texto principal de cada diapositiva</a:t>
            </a:r>
            <a:endParaRPr lang="es-AR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09" y="476106"/>
            <a:ext cx="3419872" cy="208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039544" y="3068960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</a:t>
            </a:r>
            <a:r>
              <a:rPr lang="es-AR" dirty="0" smtClean="0">
                <a:hlinkClick r:id="rId3"/>
              </a:rPr>
              <a:t>www.google.com/search?sca_esv=4f7b8728d565568a&amp;q=power+point+tipos+de+vistas+explique+cada+uno&amp;source</a:t>
            </a:r>
            <a:endParaRPr lang="es-AR" dirty="0" smtClean="0"/>
          </a:p>
          <a:p>
            <a:endParaRPr lang="es-AR" dirty="0"/>
          </a:p>
        </p:txBody>
      </p:sp>
      <p:pic>
        <p:nvPicPr>
          <p:cNvPr id="2057" name="Picture 9" descr="King kong GIF - Encontrar en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83" y="4390644"/>
            <a:ext cx="35147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8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126" y="1468949"/>
            <a:ext cx="8229600" cy="4572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s-MX" dirty="0"/>
          </a:p>
          <a:p>
            <a:r>
              <a:rPr lang="es-MX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ANIMACIONES:</a:t>
            </a:r>
            <a:endParaRPr lang="es-MX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es-MX" dirty="0"/>
              <a:t>Se aplican a un solo elemento de una diapositiva, como texto, forma, o imagen </a:t>
            </a:r>
          </a:p>
          <a:p>
            <a:r>
              <a:rPr lang="es-MX" dirty="0"/>
              <a:t>Controlan cómo los objetos entran, se enfocan, y salen de las diapositivas </a:t>
            </a:r>
          </a:p>
          <a:p>
            <a:r>
              <a:rPr lang="es-MX" dirty="0"/>
              <a:t>Algunos ejemplos de animaciones son estirar, entrada rayas, y énfasis </a:t>
            </a:r>
            <a:r>
              <a:rPr lang="es-MX" dirty="0" smtClean="0"/>
              <a:t>girar  </a:t>
            </a:r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r>
              <a:rPr lang="es-MX" dirty="0" smtClean="0"/>
              <a:t>    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ANIMACIONES:</a:t>
            </a:r>
            <a:endParaRPr lang="es-A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50212"/>
            <a:ext cx="381635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860032" y="4149080"/>
            <a:ext cx="4067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</a:t>
            </a:r>
            <a:r>
              <a:rPr lang="es-AR" dirty="0" smtClean="0">
                <a:hlinkClick r:id="rId3"/>
              </a:rPr>
              <a:t>www.google.com/search?q=animaciones+y+transiciones+en+powerpoint&amp;sca_esv=164c8d4aaf1af4ff&amp;ei</a:t>
            </a:r>
            <a:endParaRPr lang="es-AR" dirty="0" smtClean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9931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Animaciones y Transiciones | Herramientas Informat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" name="AutoShape 5" descr="Presentaciones con LibreOffice Impress. Tu Instituto Online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15700"/>
            <a:ext cx="3645101" cy="228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dibujos animados gif con movimient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6" name="AutoShape 4" descr="dibujos animados gif con movimient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" name="1 Rectángulo"/>
          <p:cNvSpPr/>
          <p:nvPr/>
        </p:nvSpPr>
        <p:spPr>
          <a:xfrm>
            <a:off x="1029018" y="467072"/>
            <a:ext cx="7029276" cy="313932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s-MX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TRANSICION:</a:t>
            </a:r>
            <a:endParaRPr lang="es-AR" sz="3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s-MX" dirty="0"/>
              <a:t>Son los efectos que ocurren cuando cambias entre diapositivas </a:t>
            </a:r>
            <a:endParaRPr lang="es-AR" dirty="0"/>
          </a:p>
          <a:p>
            <a:r>
              <a:rPr lang="es-MX" dirty="0"/>
              <a:t>Contribuyen a que las presentaciones resulten más atractivas y </a:t>
            </a:r>
            <a:r>
              <a:rPr lang="es-MX" dirty="0" smtClean="0"/>
              <a:t>vistosas   </a:t>
            </a:r>
          </a:p>
          <a:p>
            <a:r>
              <a:rPr lang="es-MX" dirty="0" smtClean="0"/>
              <a:t> </a:t>
            </a:r>
            <a:endParaRPr lang="es-AR" dirty="0"/>
          </a:p>
          <a:p>
            <a:r>
              <a:rPr lang="es-MX" dirty="0"/>
              <a:t>Se usan para mantener a los usuarios orientados durante los cambios de estado de la interfaz de usuario </a:t>
            </a:r>
            <a:endParaRPr lang="es-MX" dirty="0" smtClean="0"/>
          </a:p>
          <a:p>
            <a:endParaRPr lang="es-AR" dirty="0"/>
          </a:p>
          <a:p>
            <a:r>
              <a:rPr lang="es-MX" dirty="0"/>
              <a:t>Algunos tipos de transiciones son sutiles, llamativas, y de contenido dinámico </a:t>
            </a:r>
            <a:endParaRPr lang="es-AR" dirty="0">
              <a:effectLst/>
            </a:endParaRPr>
          </a:p>
        </p:txBody>
      </p:sp>
      <p:pic>
        <p:nvPicPr>
          <p:cNvPr id="3079" name="Picture 7" descr="dibujos animados gif con movimient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4058163"/>
            <a:ext cx="2527449" cy="203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7140446" y="3789040"/>
            <a:ext cx="1835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4"/>
              </a:rPr>
              <a:t>https://</a:t>
            </a:r>
            <a:r>
              <a:rPr lang="es-AR" dirty="0" smtClean="0">
                <a:hlinkClick r:id="rId4"/>
              </a:rPr>
              <a:t>www.google.com/search?q=animaciones+y+transiciones+en+powerpoint&amp;sca_esv=164c8d4aaf1af4ff&amp;ei</a:t>
            </a:r>
            <a:endParaRPr lang="es-AR" dirty="0" smtClean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352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l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372</TotalTime>
  <Words>380</Words>
  <Application>Microsoft Office PowerPoint</Application>
  <PresentationFormat>Presentación en pantalla (4:3)</PresentationFormat>
  <Paragraphs>71</Paragraphs>
  <Slides>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Papel</vt:lpstr>
      <vt:lpstr>TALLER LA LABORATORIO DE INFORMATICA</vt:lpstr>
      <vt:lpstr>Presentación de PowerPoint</vt:lpstr>
      <vt:lpstr>Presentación de PowerPoint</vt:lpstr>
      <vt:lpstr>Caracteristicas:</vt:lpstr>
      <vt:lpstr>Presentación de PowerPoint</vt:lpstr>
      <vt:lpstr>Presentación de PowerPoint</vt:lpstr>
      <vt:lpstr>  ANIMACIONES: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DE LABORATORIO DE INFORMATICA</dc:title>
  <dc:creator>Secundaria</dc:creator>
  <cp:lastModifiedBy>Secundaria</cp:lastModifiedBy>
  <cp:revision>27</cp:revision>
  <dcterms:created xsi:type="dcterms:W3CDTF">2025-03-31T20:27:53Z</dcterms:created>
  <dcterms:modified xsi:type="dcterms:W3CDTF">2025-04-14T20:37:15Z</dcterms:modified>
</cp:coreProperties>
</file>