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848" y="40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3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0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525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59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98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80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4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9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84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25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1887-32A3-45B5-9ED7-F8CDCF26BDD0}" type="datetimeFigureOut">
              <a:rPr lang="es-AR" smtClean="0"/>
              <a:t>24/4/2025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28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84648"/>
            <a:ext cx="28196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6533" y="2413118"/>
            <a:ext cx="4438392" cy="318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249143"/>
            <a:ext cx="5976664" cy="340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60512"/>
            <a:ext cx="5980113" cy="8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788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A4 (210 x 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Ivana Marisa Garcia</dc:creator>
  <cp:lastModifiedBy>Ivana Marisa Garcia</cp:lastModifiedBy>
  <cp:revision>3</cp:revision>
  <dcterms:created xsi:type="dcterms:W3CDTF">2025-03-30T14:55:17Z</dcterms:created>
  <dcterms:modified xsi:type="dcterms:W3CDTF">2025-04-24T18:39:07Z</dcterms:modified>
</cp:coreProperties>
</file>