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4" r:id="rId12"/>
    <p:sldId id="275" r:id="rId13"/>
    <p:sldId id="278" r:id="rId14"/>
    <p:sldId id="280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53E6E8-A29C-411B-B3D0-DC9F94200CE8}" type="datetimeFigureOut">
              <a:rPr lang="es-AR" smtClean="0"/>
              <a:t>25/4/2025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44B645-E48E-4BCA-98E3-ACE153EDC64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426A3B2-59C7-4220-BB81-03B7B8875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AACBD1F-2E5A-4EC0-B0C4-D4918DFFD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24" y="476672"/>
            <a:ext cx="7175351" cy="1793167"/>
          </a:xfrm>
        </p:spPr>
        <p:txBody>
          <a:bodyPr/>
          <a:lstStyle/>
          <a:p>
            <a:r>
              <a:rPr lang="es-ES" dirty="0"/>
              <a:t>MATERIA Y ENERGÍA 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21BE71-7123-418B-AE37-2225EA9FC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1" b="12200"/>
          <a:stretch/>
        </p:blipFill>
        <p:spPr>
          <a:xfrm>
            <a:off x="0" y="1959869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DE569-7A26-4187-9ED6-6FDBF5556E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ES" dirty="0"/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ES" sz="180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E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r>
              <a:rPr lang="es-ES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2- 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Decir si las siguientes afirmaciones describen propiedades físicas o químicas. (Colocar </a:t>
            </a:r>
            <a:r>
              <a:rPr lang="es-AR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s-AR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en la línea de puntos) </a:t>
            </a:r>
            <a:endParaRPr lang="es-AR" sz="180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gas oxígeno mantiene la combustión.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 fertilizantes ayudan a incrementar la producción agrícola.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agua hierve a menos de 100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ºC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la cima de las montañas.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plomo es más denso que el aluminio.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azúcar tiene sabor dulce.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jugo de naranja congelado se reconstituye añadiéndole agua a temperatura ambiente.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marR="351790" indent="-6350">
              <a:lnSpc>
                <a:spcPct val="101000"/>
              </a:lnSpc>
              <a:spcAft>
                <a:spcPts val="143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 se coloca tinta sobre una mesa, se evapora el solvente y se endurece la tinta. 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cobre conduce la corriente eléctrica.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502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DDCA2-3F94-4BFD-8A67-D965B734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754312"/>
          </a:xfrm>
        </p:spPr>
        <p:txBody>
          <a:bodyPr/>
          <a:lstStyle/>
          <a:p>
            <a:r>
              <a:rPr lang="es-ES" dirty="0"/>
              <a:t>ESTADO DE AGREGACIÓN DE LA MATERIA 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C56A25-692E-44C4-88F5-BDFFD00C53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536" y="980728"/>
            <a:ext cx="8104136" cy="19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35292-733C-4893-8F7D-11CBE42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404664"/>
            <a:ext cx="5791522" cy="1143000"/>
          </a:xfrm>
        </p:spPr>
        <p:txBody>
          <a:bodyPr/>
          <a:lstStyle/>
          <a:p>
            <a:r>
              <a:rPr lang="es-ES" dirty="0"/>
              <a:t>TEORIA CINETICO MOLECULAR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3C64A-149D-488F-9CD5-A3C513ED3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784976" cy="4548172"/>
          </a:xfrm>
        </p:spPr>
        <p:txBody>
          <a:bodyPr>
            <a:normAutofit/>
          </a:bodyPr>
          <a:lstStyle/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La materia está constituida por partículas que pueden ser átomos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ó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moléculas cuyo tamaño y forma característicos permanecen en estado sólido, líquido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ó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gas.</a:t>
            </a:r>
          </a:p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b="0" dirty="0">
              <a:effectLst/>
            </a:endParaRPr>
          </a:p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Estas partículas están en continuo movimiento aleatorio. En los sólidos y líquidos los movimientos están limitados por las fuerzas cohesivas, las cuales hay que vencer para fundir un sólido </a:t>
            </a:r>
            <a:r>
              <a:rPr lang="es-ES" sz="1800" b="0" i="0" u="none" strike="noStrike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ó</a:t>
            </a: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evaporar un líquido.</a:t>
            </a:r>
          </a:p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b="0" dirty="0">
              <a:effectLst/>
              <a:latin typeface="Arial Black" panose="020B0A04020102020204" pitchFamily="34" charset="0"/>
            </a:endParaRPr>
          </a:p>
          <a:p>
            <a:pPr marL="514350" indent="-285750" algn="just">
              <a:spcBef>
                <a:spcPts val="0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La energía depende de la temperatura. A mayor temperatura más movimiento y mayor energía cinética.</a:t>
            </a:r>
          </a:p>
          <a:p>
            <a:pPr indent="457200" algn="just" rtl="0">
              <a:spcBef>
                <a:spcPts val="0"/>
              </a:spcBef>
              <a:spcAft>
                <a:spcPts val="0"/>
              </a:spcAft>
            </a:pPr>
            <a:endParaRPr lang="es-ES" b="0" dirty="0">
              <a:effectLst/>
              <a:latin typeface="Arial Black" panose="020B0A04020102020204" pitchFamily="34" charset="0"/>
            </a:endParaRPr>
          </a:p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Las colisiones entre partículas son elásticas. En una colisión la energía cinética de una partícula se transfiere a otra sin pérdidas de la energía global.</a:t>
            </a:r>
            <a:endParaRPr lang="es-A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5F4C21-8C8C-4568-9233-71FAA65609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570" y="1"/>
            <a:ext cx="9147570" cy="68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11BC57-B15B-43AB-B319-0CDA5AFE71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78" y="1"/>
            <a:ext cx="9126422" cy="68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8CDBEA-C48F-4D4A-B5B8-E0377CE95F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934" y="816820"/>
            <a:ext cx="8930131" cy="60411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6B8204-E39D-4804-A4DD-D832AC494338}"/>
              </a:ext>
            </a:extLst>
          </p:cNvPr>
          <p:cNvSpPr txBox="1"/>
          <p:nvPr/>
        </p:nvSpPr>
        <p:spPr>
          <a:xfrm>
            <a:off x="1691680" y="4046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¿QUE ES MATERIA?  ¿QUE ES ENERGÍA ?</a:t>
            </a:r>
            <a:endParaRPr lang="es-A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9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5E838E-10CF-4598-80A4-DEC0540BE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11312"/>
          </a:xfrm>
        </p:spPr>
        <p:txBody>
          <a:bodyPr>
            <a:noAutofit/>
          </a:bodyPr>
          <a:lstStyle/>
          <a:p>
            <a:pPr algn="ctr"/>
            <a:r>
              <a:rPr lang="es-ES" sz="8000" dirty="0">
                <a:latin typeface="Algerian" panose="04020705040A02060702" pitchFamily="82" charset="0"/>
              </a:rPr>
              <a:t>MATERIA</a:t>
            </a:r>
            <a:endParaRPr lang="es-AR" sz="8000" dirty="0">
              <a:latin typeface="Algerian" panose="04020705040A02060702" pitchFamily="8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7953EE-D587-4024-B039-0DC2405F232A}"/>
              </a:ext>
            </a:extLst>
          </p:cNvPr>
          <p:cNvSpPr txBox="1"/>
          <p:nvPr/>
        </p:nvSpPr>
        <p:spPr>
          <a:xfrm>
            <a:off x="478524" y="2263809"/>
            <a:ext cx="8186951" cy="217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algn="just">
              <a:lnSpc>
                <a:spcPct val="102000"/>
              </a:lnSpc>
            </a:pPr>
            <a:r>
              <a:rPr lang="es-A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Cuerpo 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define como una porción limitada de materia. Son los objetos que nos rodean un cuaderno, un marcador, un vaso, etcétera.</a:t>
            </a:r>
          </a:p>
          <a:p>
            <a:pPr marL="11430" algn="just">
              <a:lnSpc>
                <a:spcPct val="102000"/>
              </a:lnSpc>
            </a:pPr>
            <a:endParaRPr lang="es-A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observamos los </a:t>
            </a:r>
            <a:r>
              <a:rPr lang="es-A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objetos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apreciamos que existen diferencias entre sí por su color, olor, estado físico, textura, aspecto, etcétera. esto permite deducir que existen distintos tipos de materiales, es decir distintos tipos de materia. A las distintas clases de materia las definimos como </a:t>
            </a:r>
            <a:r>
              <a:rPr lang="es-AR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sustancia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23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6C0A08-6466-43E3-BA7E-2EDEF7BDA9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8030" y="1466182"/>
            <a:ext cx="9304703" cy="4699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EBA6BB-D1E3-4CD1-950E-067C849C9B1E}"/>
              </a:ext>
            </a:extLst>
          </p:cNvPr>
          <p:cNvSpPr txBox="1"/>
          <p:nvPr/>
        </p:nvSpPr>
        <p:spPr>
          <a:xfrm>
            <a:off x="1259632" y="69269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lgerian" panose="04020705040A02060702" pitchFamily="82" charset="0"/>
              </a:rPr>
              <a:t>TERMINAMOS EL CUADRO……</a:t>
            </a:r>
            <a:endParaRPr lang="es-AR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18E3A-ADB0-4C69-BD9E-296924610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731520"/>
            <a:ext cx="6500192" cy="5577800"/>
          </a:xfrm>
        </p:spPr>
        <p:txBody>
          <a:bodyPr>
            <a:normAutofit/>
          </a:bodyPr>
          <a:lstStyle/>
          <a:p>
            <a:r>
              <a:rPr lang="es-ES" dirty="0"/>
              <a:t>PROPIEDADES DE A MATERIA</a:t>
            </a:r>
          </a:p>
          <a:p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roporcionan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información acerca de la forma como una sustancia se comporta y se distingue de las demás. </a:t>
            </a:r>
          </a:p>
          <a:p>
            <a:endParaRPr lang="es-ES" dirty="0"/>
          </a:p>
          <a:p>
            <a:pPr marL="11430" indent="152400" algn="just">
              <a:lnSpc>
                <a:spcPct val="102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Masa.</a:t>
            </a:r>
          </a:p>
          <a:p>
            <a:pPr marL="11430" indent="152400" algn="just">
              <a:lnSpc>
                <a:spcPct val="102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Volumen.</a:t>
            </a:r>
          </a:p>
          <a:p>
            <a:pPr marL="11430" indent="152400" algn="just">
              <a:lnSpc>
                <a:spcPct val="102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Peso.</a:t>
            </a:r>
          </a:p>
          <a:p>
            <a:pPr marL="11430" indent="152400" algn="just">
              <a:lnSpc>
                <a:spcPct val="102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Inercia</a:t>
            </a:r>
            <a:r>
              <a:rPr lang="es-A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11430" indent="152400" algn="just">
              <a:lnSpc>
                <a:spcPct val="102000"/>
              </a:lnSpc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Impenetrabilidad.</a:t>
            </a:r>
          </a:p>
          <a:p>
            <a:pPr marL="45720" indent="0">
              <a:buNone/>
            </a:pP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9CEB2A-1B5D-4BAA-8892-395EF1E2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18" y="2204864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7FFF-4CC9-4CE0-94A9-FD853B93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202501-9DEB-4029-8BC9-10FE0CCE68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84D14A-57A6-468B-B50C-EEB6E461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F6C00-398A-4BA5-8186-88E37A10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3663D1A-EE61-4E37-A9B9-DB19A4868A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C290D-9ECC-4F53-AF13-25425DBF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F1CDAC-758F-40B2-AA16-FBA4B074D5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4478" y="0"/>
            <a:ext cx="9248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069AC-AAA5-4A08-805E-040CD0985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8208912" cy="6120680"/>
          </a:xfrm>
        </p:spPr>
        <p:txBody>
          <a:bodyPr>
            <a:normAutofit/>
          </a:bodyPr>
          <a:lstStyle/>
          <a:p>
            <a:pPr marL="0" lvl="0" indent="0" algn="ctr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r>
              <a:rPr lang="es-AR" sz="6600" b="1" dirty="0">
                <a:solidFill>
                  <a:srgbClr val="00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EJERCICIOS </a:t>
            </a: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AR" sz="1800" b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AR" sz="18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r>
              <a:rPr lang="es-AR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1- 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Decir si las siguientes afirmaciones describen propiedades intensivas o extensivas. (Colocar </a:t>
            </a:r>
            <a:r>
              <a:rPr lang="es-AR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s-AR" sz="1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AR" sz="18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en la línea de puntos) </a:t>
            </a:r>
          </a:p>
          <a:p>
            <a:pPr marL="0" lvl="0" indent="0" fontAlgn="base">
              <a:lnSpc>
                <a:spcPct val="101000"/>
              </a:lnSpc>
              <a:spcAft>
                <a:spcPts val="75"/>
              </a:spcAft>
              <a:buClr>
                <a:srgbClr val="000000"/>
              </a:buClr>
              <a:buSzPts val="1200"/>
              <a:buNone/>
            </a:pPr>
            <a:endParaRPr lang="es-AR" sz="180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hierro funde a 1535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ºC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30 </a:t>
            </a:r>
            <a:r>
              <a:rPr lang="es-A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ºC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pueden disolver 219,5g de azúcar cada 100g de agua.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sobre de edulcorante contiene 0,6g de sacarina.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iodo sólido es violeta.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tanque de un auto contiene 30 L de nafta.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terrón de azúcar es cúbico.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 ácidos son agrios.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" indent="-6350">
              <a:lnSpc>
                <a:spcPct val="101000"/>
              </a:lnSpc>
              <a:spcAft>
                <a:spcPts val="75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…….. </a:t>
            </a:r>
            <a:r>
              <a:rPr lang="es-A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h)</a:t>
            </a:r>
            <a:r>
              <a: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alambre de cobre mide 300 cm. </a:t>
            </a:r>
            <a:endParaRPr lang="es-A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6768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491</Words>
  <Application>Microsoft Office PowerPoint</Application>
  <PresentationFormat>Presentación en pantalla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Algerian</vt:lpstr>
      <vt:lpstr>Arial Black</vt:lpstr>
      <vt:lpstr>Bernard MT Condensed</vt:lpstr>
      <vt:lpstr>Calibri</vt:lpstr>
      <vt:lpstr>Georgia</vt:lpstr>
      <vt:lpstr>Times New Roman</vt:lpstr>
      <vt:lpstr>Trebuchet MS</vt:lpstr>
      <vt:lpstr>Transmisión de listas</vt:lpstr>
      <vt:lpstr>MATERIA Y ENERGÍA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AGREGACIÓN DE LA MATERIA </vt:lpstr>
      <vt:lpstr>TEORIA CINETICO MOLECULAR 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Materiales</dc:title>
  <dc:creator>Luffi</dc:creator>
  <cp:lastModifiedBy>HP</cp:lastModifiedBy>
  <cp:revision>11</cp:revision>
  <dcterms:created xsi:type="dcterms:W3CDTF">2018-04-15T23:46:50Z</dcterms:created>
  <dcterms:modified xsi:type="dcterms:W3CDTF">2025-04-25T17:55:48Z</dcterms:modified>
</cp:coreProperties>
</file>