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1348-F671-4573-A19B-04FD74A6E03F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0A48-32F7-4C40-B1A6-2CAF0BBFE2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38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0A48-32F7-4C40-B1A6-2CAF0BBFE283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733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7447BA-423D-41D2-8F22-C24DEA0A24F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DB8960-1643-4352-8320-C09873C7AD3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q=DEFINICION+DE+PAWER+POINT+Y+SU+DEFINICIO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racteristicas+mas+importantes+de+power+point&amp;oq=caracteristicas+mas+importantes+de++pawoer+&amp;gs_lcr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lementos+de+power+point+sus+elementos+y+funciones&amp;sca_es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search?q=todos+los+tipo+de+vistas&amp;oq=todos+los+tipo+de+vistas&amp;gs_lcr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search?sca_esv=164c8d4aaf1af4ff&amp;q=transiciones+en+powerpoint&amp;ud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198568" cy="115212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TALLER LABORATORIO DE INFORMATICA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4221088"/>
            <a:ext cx="5040560" cy="1512168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/>
              <a:t>PREOFE :ANDREA GOMEZ</a:t>
            </a:r>
          </a:p>
          <a:p>
            <a:r>
              <a:rPr lang="es-MX" dirty="0" smtClean="0"/>
              <a:t>CURSO: 1°A </a:t>
            </a:r>
          </a:p>
          <a:p>
            <a:r>
              <a:rPr lang="es-MX" dirty="0" smtClean="0"/>
              <a:t>AÑO:2025           </a:t>
            </a:r>
          </a:p>
          <a:p>
            <a:r>
              <a:rPr lang="es-MX" dirty="0" smtClean="0"/>
              <a:t>COLEGIO DEL PRADO</a:t>
            </a:r>
          </a:p>
          <a:p>
            <a:r>
              <a:rPr lang="es-MX" dirty="0" smtClean="0"/>
              <a:t>NOMBRE Y APELLIDO:ALEXANDER DE LA VEGA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11355"/>
            <a:ext cx="1296144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56610"/>
            <a:ext cx="2232248" cy="17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ifs Animados de Informatic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96765"/>
            <a:ext cx="2627784" cy="21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6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61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1805" y="188640"/>
            <a:ext cx="2676814" cy="18722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DEFINICION DE PAWER POINTY SU DEFINICION  Y UTILIDAD</a:t>
            </a:r>
            <a:endParaRPr lang="es-AR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32857" y="1739350"/>
            <a:ext cx="2971800" cy="2971800"/>
          </a:xfrm>
        </p:spPr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16016" y="1988840"/>
            <a:ext cx="4248472" cy="4608512"/>
          </a:xfrm>
        </p:spPr>
        <p:txBody>
          <a:bodyPr>
            <a:normAutofit/>
          </a:bodyPr>
          <a:lstStyle/>
          <a:p>
            <a:endParaRPr lang="es-MX" b="1" i="1" dirty="0" smtClean="0"/>
          </a:p>
          <a:p>
            <a:r>
              <a:rPr lang="es-MX" b="1" i="1" dirty="0">
                <a:hlinkClick r:id="rId2"/>
              </a:rPr>
              <a:t>https://</a:t>
            </a:r>
            <a:r>
              <a:rPr lang="es-MX" b="1" i="1" dirty="0" smtClean="0">
                <a:hlinkClick r:id="rId2"/>
              </a:rPr>
              <a:t>www.google.com/search?q=DEFINICION+DE+PAWER+POINT+Y+SU+DEFINICION</a:t>
            </a:r>
            <a:endParaRPr lang="es-MX" b="1" i="1" dirty="0" smtClean="0"/>
          </a:p>
          <a:p>
            <a:pPr algn="l" fontAlgn="ctr"/>
            <a:r>
              <a:rPr lang="es-MX" b="1" dirty="0">
                <a:solidFill>
                  <a:srgbClr val="1F1F1F"/>
                </a:solidFill>
                <a:latin typeface="Google Sans"/>
              </a:rPr>
              <a:t>Microsoft PowerPoint es un programa de Microsoft Office que permite crear presentaciones digitales. Se compone de diapositivas, que son las unidades donde se añade el contenido. </a:t>
            </a:r>
          </a:p>
          <a:p>
            <a:pPr algn="l" fontAlgn="ctr"/>
            <a:r>
              <a:rPr lang="es-MX" b="1" dirty="0" smtClean="0">
                <a:solidFill>
                  <a:srgbClr val="1F1F1F"/>
                </a:solidFill>
                <a:latin typeface="Google Sans"/>
              </a:rPr>
              <a:t>Características:</a:t>
            </a:r>
            <a:r>
              <a:rPr lang="es-MX" b="1" dirty="0">
                <a:solidFill>
                  <a:srgbClr val="1F1F1F"/>
                </a:solidFill>
                <a:latin typeface="Google Sans"/>
              </a:rPr>
              <a:t> </a:t>
            </a:r>
          </a:p>
          <a:p>
            <a:pPr algn="l">
              <a:buFont typeface="Arial"/>
              <a:buChar char="•"/>
            </a:pPr>
            <a:r>
              <a:rPr lang="es-MX" b="1" dirty="0">
                <a:solidFill>
                  <a:srgbClr val="1F1F1F"/>
                </a:solidFill>
                <a:latin typeface="Google Sans"/>
              </a:rPr>
              <a:t>Permite utilizar texto, gráficos, imágenes, música, animaciones, tablas, videos, entre otros</a:t>
            </a:r>
          </a:p>
          <a:p>
            <a:pPr algn="l">
              <a:buFont typeface="Arial"/>
              <a:buChar char="•"/>
            </a:pPr>
            <a:r>
              <a:rPr lang="es-MX" b="1" dirty="0">
                <a:solidFill>
                  <a:srgbClr val="1F1F1F"/>
                </a:solidFill>
                <a:latin typeface="Google Sans"/>
              </a:rPr>
              <a:t>Permite importar contenido creado en otras herramientas de Office</a:t>
            </a:r>
          </a:p>
          <a:p>
            <a:pPr algn="l">
              <a:buFont typeface="Arial"/>
              <a:buChar char="•"/>
            </a:pPr>
            <a:r>
              <a:rPr lang="es-MX" b="1" dirty="0">
                <a:solidFill>
                  <a:srgbClr val="1F1F1F"/>
                </a:solidFill>
                <a:latin typeface="Google Sans"/>
              </a:rPr>
              <a:t>Permite crear tutoriales, infografías y mapas mentales</a:t>
            </a:r>
          </a:p>
          <a:p>
            <a:endParaRPr lang="es-MX" b="1" i="1" dirty="0"/>
          </a:p>
          <a:p>
            <a:endParaRPr lang="es-MX" b="1" i="1" dirty="0" smtClean="0"/>
          </a:p>
          <a:p>
            <a:endParaRPr lang="es-MX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3593"/>
            <a:ext cx="3384376" cy="34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ara sonriente"/>
          <p:cNvSpPr/>
          <p:nvPr/>
        </p:nvSpPr>
        <p:spPr>
          <a:xfrm>
            <a:off x="415586" y="332656"/>
            <a:ext cx="1376210" cy="1152128"/>
          </a:xfrm>
          <a:prstGeom prst="smileyFac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80" name="Picture 8" descr="GIFs de Graciosos Animado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05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4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148064" y="-1611560"/>
            <a:ext cx="3600400" cy="3600401"/>
          </a:xfrm>
        </p:spPr>
        <p:txBody>
          <a:bodyPr>
            <a:normAutofit/>
          </a:bodyPr>
          <a:lstStyle/>
          <a:p>
            <a:r>
              <a:rPr lang="es-MX" dirty="0" smtClean="0"/>
              <a:t>Características </a:t>
            </a:r>
            <a:endParaRPr lang="es-A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r="12873"/>
          <a:stretch>
            <a:fillRect/>
          </a:stretch>
        </p:blipFill>
        <p:spPr bwMode="auto">
          <a:xfrm>
            <a:off x="467544" y="1700808"/>
            <a:ext cx="3739575" cy="316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0" y="1916832"/>
            <a:ext cx="4320480" cy="4536504"/>
          </a:xfrm>
        </p:spPr>
        <p:txBody>
          <a:bodyPr>
            <a:normAutofit fontScale="77500" lnSpcReduction="20000"/>
          </a:bodyPr>
          <a:lstStyle/>
          <a:p>
            <a:endParaRPr lang="es-MX" sz="1500" dirty="0" smtClean="0"/>
          </a:p>
          <a:p>
            <a:r>
              <a:rPr lang="es-MX" sz="1500" dirty="0">
                <a:hlinkClick r:id="rId3"/>
              </a:rPr>
              <a:t>https://www.google.com/search?q=caracteristicas+mas+importantes+de+power+point&amp;oq=caracteristicas+mas+importantes+de++pawoer+&amp;</a:t>
            </a:r>
            <a:r>
              <a:rPr lang="es-MX" sz="1500" dirty="0" smtClean="0">
                <a:hlinkClick r:id="rId3"/>
              </a:rPr>
              <a:t>gs_lcrp</a:t>
            </a:r>
            <a:endParaRPr lang="es-MX" sz="1500" dirty="0"/>
          </a:p>
          <a:p>
            <a:r>
              <a:rPr lang="es-MX" sz="2500" dirty="0" smtClean="0"/>
              <a:t>Microsoft </a:t>
            </a:r>
            <a:r>
              <a:rPr lang="es-MX" sz="2500" dirty="0"/>
              <a:t>PowerPoint es un programa que </a:t>
            </a:r>
            <a:r>
              <a:rPr lang="es-MX" sz="2500" dirty="0" smtClean="0"/>
              <a:t> permite </a:t>
            </a:r>
            <a:r>
              <a:rPr lang="es-MX" sz="2500" dirty="0"/>
              <a:t>crear presentaciones digitales con diapositivas. Entre sus principales características se encuentran: </a:t>
            </a:r>
          </a:p>
          <a:p>
            <a:r>
              <a:rPr lang="es-MX" sz="2500" dirty="0"/>
              <a:t>Plantillas: Se pueden usar plantillas preestablecidas o crear las propias. </a:t>
            </a:r>
          </a:p>
          <a:p>
            <a:r>
              <a:rPr lang="es-MX" sz="2500" dirty="0"/>
              <a:t>Texto: Se puede variar el color y tamaño de las letras. </a:t>
            </a:r>
          </a:p>
          <a:p>
            <a:r>
              <a:rPr lang="es-MX" sz="2500" dirty="0"/>
              <a:t>Imágenes: Se pueden insertar imágenes para complementar la exposición. </a:t>
            </a:r>
          </a:p>
          <a:p>
            <a:r>
              <a:rPr lang="es-MX" sz="2500" dirty="0"/>
              <a:t>Animaciones: Se pueden aplicar efectos a los textos e imágenes. </a:t>
            </a:r>
            <a:endParaRPr lang="es-AR" sz="2500" dirty="0"/>
          </a:p>
        </p:txBody>
      </p:sp>
      <p:sp>
        <p:nvSpPr>
          <p:cNvPr id="9" name="8 Cara sonriente"/>
          <p:cNvSpPr/>
          <p:nvPr/>
        </p:nvSpPr>
        <p:spPr>
          <a:xfrm>
            <a:off x="539552" y="404664"/>
            <a:ext cx="1440160" cy="1296144"/>
          </a:xfrm>
          <a:prstGeom prst="smileyFac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31" name="Picture 7" descr="Sabía que ahora se pueden mandar GIF por WhatsApp?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" y="5215377"/>
            <a:ext cx="242641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-1170894"/>
            <a:ext cx="4032448" cy="3015718"/>
          </a:xfrm>
        </p:spPr>
        <p:txBody>
          <a:bodyPr>
            <a:normAutofit/>
          </a:bodyPr>
          <a:lstStyle/>
          <a:p>
            <a:r>
              <a:rPr lang="es-MX" dirty="0" smtClean="0"/>
              <a:t>Funciones de cada elementos</a:t>
            </a:r>
            <a:endParaRPr lang="es-A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 bwMode="auto">
          <a:xfrm>
            <a:off x="1524000" y="1844824"/>
            <a:ext cx="2971800" cy="30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99992" y="1700808"/>
            <a:ext cx="4320480" cy="4680520"/>
          </a:xfrm>
        </p:spPr>
        <p:txBody>
          <a:bodyPr>
            <a:normAutofit fontScale="92500"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www.google.com/search?q=elementos+de+power+point+sus+elementos+y+funciones&amp;sca_esv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Inicio</a:t>
            </a:r>
            <a:r>
              <a:rPr lang="es-MX" dirty="0"/>
              <a:t>: Incluye las opciones Cortar, Pegar, Fuente, Párrafo, y para organizar las diapositivas </a:t>
            </a:r>
          </a:p>
          <a:p>
            <a:r>
              <a:rPr lang="es-MX" dirty="0"/>
              <a:t>Diseño: Permite agregar un tema, personalizar el fondo y tamaño </a:t>
            </a:r>
          </a:p>
          <a:p>
            <a:r>
              <a:rPr lang="es-MX" dirty="0"/>
              <a:t>Transiciones: Permite configurar cómo pasan las diapositivas de una a otra </a:t>
            </a:r>
          </a:p>
          <a:p>
            <a:r>
              <a:rPr lang="es-MX" dirty="0"/>
              <a:t>Animaciones: Permite configurar el movimiento de los elementos de las diapositivas </a:t>
            </a:r>
          </a:p>
          <a:p>
            <a:r>
              <a:rPr lang="es-MX" dirty="0"/>
              <a:t>Revisar: Permite agregar comentarios, revisar la ortografía, o comparar una presentación con otra </a:t>
            </a:r>
          </a:p>
          <a:p>
            <a:r>
              <a:rPr lang="es-MX" dirty="0"/>
              <a:t>Vista: Permite ver la presentación de diferentes formas </a:t>
            </a:r>
          </a:p>
          <a:p>
            <a:r>
              <a:rPr lang="es-MX" dirty="0"/>
              <a:t>Archivo: Permite abrir, guardar, compartir, exportar, e imprimir la presentación </a:t>
            </a:r>
            <a:endParaRPr lang="es-AR" dirty="0"/>
          </a:p>
        </p:txBody>
      </p:sp>
      <p:sp>
        <p:nvSpPr>
          <p:cNvPr id="5" name="4 Cara sonriente"/>
          <p:cNvSpPr/>
          <p:nvPr/>
        </p:nvSpPr>
        <p:spPr>
          <a:xfrm>
            <a:off x="611560" y="360218"/>
            <a:ext cx="1152128" cy="1196574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3" name="Picture 5" descr="Happy Homer Simpson GIF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617"/>
            <a:ext cx="2172072" cy="17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3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2878" y="1988840"/>
            <a:ext cx="5133578" cy="486916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144"/>
              </a:spcBef>
            </a:pPr>
            <a:r>
              <a:rPr lang="es-MX" sz="600" dirty="0">
                <a:solidFill>
                  <a:schemeClr val="tx1"/>
                </a:solidFill>
              </a:rPr>
              <a:t>1. Vista Normal:</a:t>
            </a:r>
            <a:endParaRPr lang="es-AR" dirty="0">
              <a:solidFill>
                <a:schemeClr val="tx1"/>
              </a:solidFill>
            </a:endParaRP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principales: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 frontal (Alzado): Muestra el objeto de frente, mostrando su altura y anchura.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 superior (Planta): Muestra el objeto desde arriba, mostrando su longitud y anchura.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laterales (Perfil): Muestran el objeto desde los lados, mostrando su altura y longitud.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adicionales: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 isométrica: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Muestra el objeto en un ángulo que permite ver tres caras simultáneamente.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auxiliares: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Muestran detalles específicos del objeto en una posición diferente a la principal, utilizando abatimientos o cambios de plano.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 en perspectiva: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Simula cómo el objeto se ve en la vida real, con un punto de fuga y líneas que convergen.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seccionadas (Cortes):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Muestran el interior de un objeto, cortando a través de él para mostrar detalles internos.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Vistas de detalle (Ampliada):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 dirty="0">
                <a:solidFill>
                  <a:schemeClr val="tx1"/>
                </a:solidFill>
              </a:rPr>
              <a:t>Muestran áreas específicas del objeto ampliadas para mayor claridad. </a:t>
            </a: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r>
              <a:rPr lang="es-MX">
                <a:solidFill>
                  <a:schemeClr val="tx1"/>
                </a:solidFill>
                <a:hlinkClick r:id="rId2"/>
              </a:rPr>
              <a:t>https</a:t>
            </a:r>
            <a:r>
              <a:rPr lang="es-MX">
                <a:solidFill>
                  <a:schemeClr val="tx1"/>
                </a:solidFill>
                <a:hlinkClick r:id="rId2"/>
              </a:rPr>
              <a:t>://</a:t>
            </a:r>
            <a:r>
              <a:rPr lang="es-MX" smtClean="0">
                <a:solidFill>
                  <a:schemeClr val="tx1"/>
                </a:solidFill>
                <a:hlinkClick r:id="rId2"/>
              </a:rPr>
              <a:t>www.google.com/search?q=todos+los+tipo+de+vistas&amp;oq=todos+los+tipo+de+vistas&amp;gs_lcrp</a:t>
            </a:r>
            <a:endParaRPr lang="es-MX" smtClean="0">
              <a:solidFill>
                <a:schemeClr val="tx1"/>
              </a:solidFill>
            </a:endParaRPr>
          </a:p>
          <a:p>
            <a:pPr>
              <a:spcBef>
                <a:spcPts val="408"/>
              </a:spcBef>
              <a:buSzPts val="1700"/>
              <a:buFont typeface="Wingdings"/>
              <a:buChar char=""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659919" cy="79208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                     Tipos de vistas 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3" y="1465728"/>
            <a:ext cx="31146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ara sonriente"/>
          <p:cNvSpPr/>
          <p:nvPr/>
        </p:nvSpPr>
        <p:spPr>
          <a:xfrm>
            <a:off x="375435" y="332656"/>
            <a:ext cx="1316245" cy="1008112"/>
          </a:xfrm>
          <a:prstGeom prst="smileyFace">
            <a:avLst/>
          </a:prstGeom>
          <a:solidFill>
            <a:schemeClr val="accent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102" name="Picture 6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823850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52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23928" y="2204865"/>
            <a:ext cx="4834880" cy="4392488"/>
          </a:xfrm>
        </p:spPr>
        <p:txBody>
          <a:bodyPr>
            <a:normAutofit fontScale="77500" lnSpcReduction="20000"/>
          </a:bodyPr>
          <a:lstStyle/>
          <a:p>
            <a:endParaRPr lang="es-MX" b="1" dirty="0" smtClean="0"/>
          </a:p>
          <a:p>
            <a:pPr marL="0" indent="0">
              <a:buNone/>
            </a:pPr>
            <a:r>
              <a:rPr lang="es-MX" b="1" dirty="0"/>
              <a:t>Las animaciones en PowerPoint son efectos especiales que puedes aplicar a texto, imágenes, formas y otros elementos de una diapositiva. Esto hace que las presentaciones sean más dinámicas. </a:t>
            </a: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Para agregar una animación en PowerPoint, puedes: </a:t>
            </a:r>
          </a:p>
          <a:p>
            <a:pPr marL="0" indent="0">
              <a:buNone/>
            </a:pPr>
            <a:r>
              <a:rPr lang="es-MX" b="1" dirty="0"/>
              <a:t>Seleccionar el objeto que quieres animar</a:t>
            </a:r>
          </a:p>
          <a:p>
            <a:pPr marL="0" indent="0">
              <a:buNone/>
            </a:pPr>
            <a:r>
              <a:rPr lang="es-MX" b="1" dirty="0"/>
              <a:t>Seleccionar la pestaña Animaciones</a:t>
            </a:r>
          </a:p>
          <a:p>
            <a:pPr marL="0" indent="0">
              <a:buNone/>
            </a:pPr>
            <a:r>
              <a:rPr lang="es-MX" b="1" dirty="0"/>
              <a:t>Elegir un efecto de animación</a:t>
            </a:r>
          </a:p>
          <a:p>
            <a:pPr marL="0" indent="0">
              <a:buNone/>
            </a:pPr>
            <a:r>
              <a:rPr lang="es-MX" b="1" dirty="0"/>
              <a:t>Seleccionar Opciones de efectos para elegir un efecto</a:t>
            </a:r>
          </a:p>
          <a:p>
            <a:pPr marL="0" indent="0">
              <a:buNone/>
            </a:pPr>
            <a:r>
              <a:rPr lang="es-MX" b="1" dirty="0"/>
              <a:t>Ver la animación en vista previa</a:t>
            </a:r>
            <a:endParaRPr lang="es-AR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0502" y="188640"/>
            <a:ext cx="8527962" cy="1846338"/>
          </a:xfrm>
        </p:spPr>
        <p:txBody>
          <a:bodyPr/>
          <a:lstStyle/>
          <a:p>
            <a:r>
              <a:rPr lang="es-MX" dirty="0" smtClean="0"/>
              <a:t>ANIMACION </a:t>
            </a:r>
            <a:endParaRPr lang="es-AR" dirty="0"/>
          </a:p>
        </p:txBody>
      </p:sp>
      <p:pic>
        <p:nvPicPr>
          <p:cNvPr id="6148" name="Picture 4" descr="Los 20 GIF más divertidos para compartir por WhatsAp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880320" cy="24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23928" y="1941513"/>
            <a:ext cx="5040560" cy="4727847"/>
          </a:xfrm>
        </p:spPr>
        <p:txBody>
          <a:bodyPr>
            <a:normAutofit fontScale="55000" lnSpcReduction="20000"/>
          </a:bodyPr>
          <a:lstStyle/>
          <a:p>
            <a:r>
              <a:rPr lang="es-MX" dirty="0"/>
              <a:t>Las transiciones en PowerPoint son efectos visuales que se aplican entre diapositivas para dar dinamismo a una presentación. Se pueden usar para mejorar el aspecto, subrayar puntos clave, controlar el ritmo, y captar la </a:t>
            </a:r>
            <a:r>
              <a:rPr lang="es-MX" dirty="0" smtClean="0"/>
              <a:t>atención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/>
              <a:t>Cómo usar transiciones en </a:t>
            </a:r>
            <a:r>
              <a:rPr lang="es-MX" dirty="0" smtClean="0"/>
              <a:t>PowerPoint:</a:t>
            </a:r>
            <a:endParaRPr lang="es-MX" dirty="0"/>
          </a:p>
          <a:p>
            <a:r>
              <a:rPr lang="es-MX" dirty="0"/>
              <a:t>1. Seleccionar diapositiva</a:t>
            </a:r>
          </a:p>
          <a:p>
            <a:r>
              <a:rPr lang="es-MX" dirty="0"/>
              <a:t>Selecciona la diapositiva a la que quieres aplicar la transición</a:t>
            </a:r>
          </a:p>
          <a:p>
            <a:r>
              <a:rPr lang="es-MX" dirty="0"/>
              <a:t>2. Seleccionar pestaña Transiciones</a:t>
            </a:r>
          </a:p>
          <a:p>
            <a:r>
              <a:rPr lang="es-MX" dirty="0"/>
              <a:t>Haz clic en la pestaña Transiciones</a:t>
            </a:r>
          </a:p>
          <a:p>
            <a:r>
              <a:rPr lang="es-MX" dirty="0"/>
              <a:t>3. Seleccionar transición</a:t>
            </a:r>
          </a:p>
          <a:p>
            <a:r>
              <a:rPr lang="es-MX" dirty="0"/>
              <a:t>Selecciona la transición que más te guste</a:t>
            </a:r>
          </a:p>
          <a:p>
            <a:r>
              <a:rPr lang="es-MX" dirty="0"/>
              <a:t>4. Ver vista previa</a:t>
            </a:r>
          </a:p>
          <a:p>
            <a:r>
              <a:rPr lang="es-MX" dirty="0"/>
              <a:t>Haz clic en Vista previa para ver cómo quedará</a:t>
            </a:r>
          </a:p>
          <a:p>
            <a:r>
              <a:rPr lang="es-MX" dirty="0"/>
              <a:t>5. Configurar opciones</a:t>
            </a:r>
          </a:p>
          <a:p>
            <a:r>
              <a:rPr lang="es-MX" dirty="0"/>
              <a:t>Selecciona Opciones de efectos para elegir la dirección y la naturaleza de la transición</a:t>
            </a:r>
          </a:p>
          <a:p>
            <a:r>
              <a:rPr lang="es-MX" dirty="0"/>
              <a:t>6. Aplicar a todas</a:t>
            </a:r>
          </a:p>
          <a:p>
            <a:r>
              <a:rPr lang="es-MX" dirty="0"/>
              <a:t>Si quieres aplicar la misma transición a todas las diapositivas, selecciona Aplicar a todo</a:t>
            </a:r>
          </a:p>
          <a:p>
            <a:r>
              <a:rPr lang="es-MX" dirty="0"/>
              <a:t>7. Eliminar transición</a:t>
            </a:r>
          </a:p>
          <a:p>
            <a:r>
              <a:rPr lang="es-MX" dirty="0"/>
              <a:t>Ve a la pestaña Transiciones y haz clic en </a:t>
            </a:r>
            <a:r>
              <a:rPr lang="es-MX" dirty="0" smtClean="0"/>
              <a:t>Ninguno</a:t>
            </a:r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</a:t>
            </a:r>
            <a:r>
              <a:rPr lang="es-AR" dirty="0" smtClean="0">
                <a:hlinkClick r:id="rId2"/>
              </a:rPr>
              <a:t>www.google.com/search?sca_esv=164c8d4aaf1af4ff&amp;q=transiciones+en+powerpoint&amp;udm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es-MX" dirty="0" smtClean="0"/>
              <a:t>TRANSICIONES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41513"/>
            <a:ext cx="34941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Emote Free Fire GIF - Emote Free Fire - Descubre y compar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275"/>
            <a:ext cx="2148655" cy="24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Fire Emote GIF - Free Fire Emote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30" y="4429868"/>
            <a:ext cx="1833025" cy="24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409</TotalTime>
  <Words>607</Words>
  <Application>Microsoft Office PowerPoint</Application>
  <PresentationFormat>Presentación en pantalla (4:3)</PresentationFormat>
  <Paragraphs>80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Cartoné</vt:lpstr>
      <vt:lpstr>TALLER LABORATORIO DE INFORMATICA</vt:lpstr>
      <vt:lpstr>Presentación de PowerPoint</vt:lpstr>
      <vt:lpstr>DEFINICION DE PAWER POINTY SU DEFINICION  Y UTILIDAD</vt:lpstr>
      <vt:lpstr>Características </vt:lpstr>
      <vt:lpstr>Funciones de cada elementos</vt:lpstr>
      <vt:lpstr>                      Tipos de vistas </vt:lpstr>
      <vt:lpstr>ANIMACION </vt:lpstr>
      <vt:lpstr>TRANSICIONES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ELABORATORIO DE INFORMATICA</dc:title>
  <dc:creator>Secundaria</dc:creator>
  <cp:lastModifiedBy>Secundaria</cp:lastModifiedBy>
  <cp:revision>25</cp:revision>
  <dcterms:created xsi:type="dcterms:W3CDTF">2025-03-31T20:23:53Z</dcterms:created>
  <dcterms:modified xsi:type="dcterms:W3CDTF">2025-04-23T20:41:17Z</dcterms:modified>
</cp:coreProperties>
</file>