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65" r:id="rId6"/>
    <p:sldId id="259" r:id="rId7"/>
    <p:sldId id="266" r:id="rId8"/>
    <p:sldId id="260" r:id="rId9"/>
    <p:sldId id="264" r:id="rId10"/>
    <p:sldId id="267" r:id="rId11"/>
    <p:sldId id="261" r:id="rId12"/>
    <p:sldId id="268" r:id="rId13"/>
    <p:sldId id="262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660"/>
  </p:normalViewPr>
  <p:slideViewPr>
    <p:cSldViewPr>
      <p:cViewPr>
        <p:scale>
          <a:sx n="66" d="100"/>
          <a:sy n="66" d="100"/>
        </p:scale>
        <p:origin x="-60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CAE26-8006-42C8-94AF-0BDB21D267F5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DB53F-D4F3-40B2-824E-E46E8E1247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652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B53F-D4F3-40B2-824E-E46E8E1247A5}" type="slidenum">
              <a:rPr lang="es-AR" smtClean="0"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464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B53F-D4F3-40B2-824E-E46E8E1247A5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514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69E9459-A8D1-43BF-B183-2D662DEB1FFC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061617-20B2-46BA-BA5A-38CAFFCFFBA9}" type="datetimeFigureOut">
              <a:rPr lang="es-AR" smtClean="0"/>
              <a:t>23/4/2025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3073" y="476672"/>
            <a:ext cx="7543800" cy="5760640"/>
          </a:xfrm>
        </p:spPr>
        <p:txBody>
          <a:bodyPr/>
          <a:lstStyle/>
          <a:p>
            <a:r>
              <a:rPr lang="es-MX" dirty="0" smtClean="0"/>
              <a:t>   Colegio del </a:t>
            </a:r>
            <a:r>
              <a:rPr lang="es-MX" dirty="0" smtClean="0"/>
              <a:t>prado  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   </a:t>
            </a:r>
            <a:r>
              <a:rPr lang="es-MX" dirty="0" smtClean="0"/>
              <a:t>Laboratorio de </a:t>
            </a:r>
            <a:br>
              <a:rPr lang="es-MX" dirty="0" smtClean="0"/>
            </a:br>
            <a:r>
              <a:rPr lang="es-MX" dirty="0"/>
              <a:t> </a:t>
            </a:r>
            <a:r>
              <a:rPr lang="es-MX" dirty="0" smtClean="0"/>
              <a:t>      </a:t>
            </a:r>
            <a:r>
              <a:rPr lang="es-MX" dirty="0" err="1" smtClean="0"/>
              <a:t>informatica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       </a:t>
            </a:r>
            <a:r>
              <a:rPr lang="es-MX" dirty="0" err="1" smtClean="0"/>
              <a:t>Power</a:t>
            </a:r>
            <a:r>
              <a:rPr lang="es-MX" dirty="0" smtClean="0"/>
              <a:t> Point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6453336"/>
            <a:ext cx="6461760" cy="404664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67" y="0"/>
            <a:ext cx="1717785" cy="1717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1770818" cy="1939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23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0972"/>
            <a:ext cx="7620000" cy="5904656"/>
          </a:xfrm>
        </p:spPr>
        <p:txBody>
          <a:bodyPr/>
          <a:lstStyle/>
          <a:p>
            <a:r>
              <a:rPr lang="es-AR" sz="4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Enlaces:</a:t>
            </a:r>
            <a:r>
              <a:rPr lang="es-AR" sz="2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AR" sz="2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AR" sz="2000" dirty="0"/>
              <a:t/>
            </a:r>
            <a:br>
              <a:rPr lang="es-AR" sz="2000" dirty="0"/>
            </a:br>
            <a:r>
              <a:rPr lang="es-AR" sz="2000" dirty="0" smtClean="0"/>
              <a:t>https</a:t>
            </a:r>
            <a:r>
              <a:rPr lang="es-AR" sz="2000" dirty="0"/>
              <a:t>://www.google.com/search?q=Elementos+de+Power+Point&amp;sca_esv=4f7b8728d565568a&amp;biw=1024&amp;bih=589&amp;ei=Wjr0Z5rDNrDU1sQPiZuw6Qk&amp;ved=0ahUKEwia2LX75caMAxUwqpUCHYkNLJ0Q4dUDCBA&amp;uact=5&amp;oq=Elementos+de+Power+Point&amp;gs_lp=Egxnd3Mtd2l6LXNlcnAiGEVsZW1lbnRvcyBkZSBQb3dlciBQb2ludDIFEAAYgAQyBhAAGBYYHjIGEAAYFhgeMgYQABgWGB4yBhAAGBYYHjIGEAAYFhgeMgYQABgWGB4yCBAAGBYYChgeMgYQABgWGB4yBhAAGBYYHkj5IVDEEVjEEXABeAGQAQCYAX-gAX-qAQMwLjG4AQPIAQD4AQH4AQKYAgKgApwBqAIKwgIdEAAYgAQYtAIY1AMY5QIYtwMYigUY6gIYigPYAQGYAxDxBTODs6cGviCHugYECAEYB5IHAzEuMaAHvwayBwMwLjG4B4wB&amp;sclient=gws-wiz-serp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25144"/>
            <a:ext cx="2513856" cy="18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7486600" cy="1124743"/>
          </a:xfrm>
        </p:spPr>
        <p:txBody>
          <a:bodyPr/>
          <a:lstStyle/>
          <a:p>
            <a:r>
              <a:rPr lang="es-AR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Tipos </a:t>
            </a:r>
            <a:r>
              <a:rPr lang="es-AR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 </a:t>
            </a:r>
            <a:r>
              <a:rPr lang="es-AR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Vistas:</a:t>
            </a:r>
            <a:endParaRPr lang="es-AR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340768"/>
            <a:ext cx="6461760" cy="5400600"/>
          </a:xfrm>
        </p:spPr>
        <p:txBody>
          <a:bodyPr>
            <a:normAutofit/>
          </a:bodyPr>
          <a:lstStyle/>
          <a:p>
            <a:r>
              <a:rPr lang="es-MX" sz="1600" b="1" dirty="0" smtClean="0"/>
              <a:t>- Vista </a:t>
            </a:r>
            <a:r>
              <a:rPr lang="es-MX" sz="1600" b="1" dirty="0"/>
              <a:t>Normal:</a:t>
            </a:r>
            <a:r>
              <a:rPr lang="es-MX" sz="1600" dirty="0"/>
              <a:t> La vista habitual para crear y editar diapositivas. </a:t>
            </a:r>
            <a:r>
              <a:rPr lang="es-MX" sz="1600" dirty="0" smtClean="0"/>
              <a:t>- Divide </a:t>
            </a:r>
            <a:r>
              <a:rPr lang="es-MX" sz="1600" dirty="0"/>
              <a:t>la pantalla en tres partes: esquema, diapositiva, y notas. </a:t>
            </a:r>
          </a:p>
          <a:p>
            <a:r>
              <a:rPr lang="es-MX" sz="1600" b="1" dirty="0" smtClean="0"/>
              <a:t>- Vista </a:t>
            </a:r>
            <a:r>
              <a:rPr lang="es-MX" sz="1600" b="1" dirty="0"/>
              <a:t>Esquema</a:t>
            </a:r>
            <a:r>
              <a:rPr lang="es-MX" sz="1600" dirty="0"/>
              <a:t>: Similar a la vista Normal, pero el esquema está ampliado y la diapositiva está en miniatura. </a:t>
            </a:r>
          </a:p>
          <a:p>
            <a:r>
              <a:rPr lang="es-MX" sz="1600" b="1" dirty="0" smtClean="0"/>
              <a:t>- Vista </a:t>
            </a:r>
            <a:r>
              <a:rPr lang="es-MX" sz="1600" b="1" dirty="0"/>
              <a:t>Página de notas</a:t>
            </a:r>
            <a:r>
              <a:rPr lang="es-MX" sz="1600" dirty="0"/>
              <a:t>: Permite agregar notas que no se ven en la presentación. </a:t>
            </a:r>
          </a:p>
          <a:p>
            <a:r>
              <a:rPr lang="es-MX" sz="1600" b="1" dirty="0" smtClean="0"/>
              <a:t>- Vistas </a:t>
            </a:r>
            <a:r>
              <a:rPr lang="es-MX" sz="1600" b="1" dirty="0"/>
              <a:t>para ver la presentación</a:t>
            </a:r>
          </a:p>
          <a:p>
            <a:r>
              <a:rPr lang="es-MX" sz="1600" b="1" dirty="0" smtClean="0"/>
              <a:t>- Vista </a:t>
            </a:r>
            <a:r>
              <a:rPr lang="es-MX" sz="1600" b="1" dirty="0"/>
              <a:t>Presentación con diapositivas:</a:t>
            </a:r>
            <a:r>
              <a:rPr lang="es-MX" sz="1600" dirty="0"/>
              <a:t> Muestra la presentación tal como se </a:t>
            </a:r>
            <a:r>
              <a:rPr lang="es-MX" sz="1600" dirty="0" smtClean="0"/>
              <a:t>- verá </a:t>
            </a:r>
            <a:r>
              <a:rPr lang="es-MX" sz="1600" dirty="0"/>
              <a:t>en una pantalla grande. </a:t>
            </a:r>
          </a:p>
          <a:p>
            <a:r>
              <a:rPr lang="es-MX" sz="1600" b="1" dirty="0" smtClean="0"/>
              <a:t>- Vista </a:t>
            </a:r>
            <a:r>
              <a:rPr lang="es-MX" sz="1600" b="1" dirty="0"/>
              <a:t>Moderador:</a:t>
            </a:r>
            <a:r>
              <a:rPr lang="es-MX" sz="1600" dirty="0"/>
              <a:t> Una vista para presentar. </a:t>
            </a:r>
          </a:p>
          <a:p>
            <a:r>
              <a:rPr lang="es-MX" sz="1600" b="1" dirty="0" smtClean="0"/>
              <a:t>- Vista </a:t>
            </a:r>
            <a:r>
              <a:rPr lang="es-MX" sz="1600" b="1" dirty="0"/>
              <a:t>de lectura: </a:t>
            </a:r>
            <a:r>
              <a:rPr lang="es-MX" sz="1600" dirty="0"/>
              <a:t>Permite ver la presentación sin la cinta de </a:t>
            </a:r>
            <a:r>
              <a:rPr lang="es-MX" sz="1600" dirty="0" smtClean="0"/>
              <a:t>- --opciones</a:t>
            </a:r>
            <a:r>
              <a:rPr lang="es-MX" sz="1600" dirty="0"/>
              <a:t>, facilitando la lectura y la vista de transiciones y animaciones. </a:t>
            </a:r>
          </a:p>
          <a:p>
            <a:r>
              <a:rPr lang="es-MX" sz="1600" b="1" dirty="0" smtClean="0"/>
              <a:t>- Vista </a:t>
            </a:r>
            <a:r>
              <a:rPr lang="es-MX" sz="1600" b="1" dirty="0"/>
              <a:t>Clasificador de diapositivas </a:t>
            </a:r>
          </a:p>
          <a:p>
            <a:r>
              <a:rPr lang="es-MX" sz="1600" dirty="0" smtClean="0"/>
              <a:t>- Permite </a:t>
            </a:r>
            <a:r>
              <a:rPr lang="es-MX" sz="1600" dirty="0"/>
              <a:t>ver todas las diapositivas de una presentación.</a:t>
            </a:r>
          </a:p>
          <a:p>
            <a:r>
              <a:rPr lang="es-MX" sz="1600" dirty="0" smtClean="0"/>
              <a:t>- Permite </a:t>
            </a:r>
            <a:r>
              <a:rPr lang="es-MX" sz="1600" dirty="0"/>
              <a:t>modificar el orden de las diapositivas arrastrándolas.</a:t>
            </a:r>
          </a:p>
          <a:p>
            <a:r>
              <a:rPr lang="es-MX" sz="1600" dirty="0" smtClean="0"/>
              <a:t>- Se </a:t>
            </a:r>
            <a:r>
              <a:rPr lang="es-MX" sz="1600" dirty="0"/>
              <a:t>puede acceder a las vistas de PowerPoint a través de la pestaña Vista de la cinta de opciones o en la barra de tareas.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4513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106690"/>
          </a:xfrm>
        </p:spPr>
        <p:txBody>
          <a:bodyPr/>
          <a:lstStyle/>
          <a:p>
            <a:r>
              <a:rPr lang="es-AR" sz="4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Enlaces:</a:t>
            </a:r>
            <a:r>
              <a:rPr lang="es-AR" sz="2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AR" sz="2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sz="2000" dirty="0" smtClean="0"/>
              <a:t>https</a:t>
            </a:r>
            <a:r>
              <a:rPr lang="es-AR" sz="2000" dirty="0"/>
              <a:t>://www.google.com/search?q=tipos+de+vistas+de+powerpoint&amp;sca_esv=4f7b8728d565568a&amp;biw=1024&amp;bih=589&amp;ei=fjr0Z9WkMaDW1sQPhpHM-Ak&amp;oq=Tipos+de+Vistas+DE&amp;gs_lp=Egxnd3Mtd2l6LXNlcnAiElRpcG9zIGRlIFZpc3RhcyBERSoCCAIyBRAAGIAEMgUQABiABDIFEAAYgAQyBRAAGIAEMgUQABiABDIFEAAYgAQyBRAAGIAEMgUQABiABDIFEAAYgAQyCBAAGIAEGKIESPZEUJoRWLM1cAF4AZABAJgBc6ABowOqAQMxLjO4AQHIAQD4AQH4AQKYAgWgAosEqAIKwgITEAAYgAQYQxi0AhiKBRjqAtgBAcICHRAAGIAEGLQCGNQDGOUCGLcDGIoFGOoCGIoD2AEBmAMM8QXDVKJKjDhdI7oGBAgBGAeSBwMxLjSgB6oWsgcDMC40uAf_Aw&amp;sclient=gws-wiz-serp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235"/>
            <a:ext cx="3528392" cy="1982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2340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7126560" cy="1124743"/>
          </a:xfrm>
        </p:spPr>
        <p:txBody>
          <a:bodyPr/>
          <a:lstStyle/>
          <a:p>
            <a:r>
              <a:rPr lang="es-MX" sz="4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Animaciones y Transiciones</a:t>
            </a:r>
            <a:endParaRPr lang="es-AR" sz="2800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6912768" cy="5517232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Las animaciones y </a:t>
            </a:r>
            <a:r>
              <a:rPr lang="es-MX" b="1" dirty="0" smtClean="0"/>
              <a:t>transiciones</a:t>
            </a:r>
            <a:r>
              <a:rPr lang="es-MX" dirty="0" smtClean="0"/>
              <a:t>:</a:t>
            </a:r>
          </a:p>
          <a:p>
            <a:r>
              <a:rPr lang="es-MX" dirty="0" smtClean="0"/>
              <a:t>  </a:t>
            </a:r>
            <a:r>
              <a:rPr lang="es-MX" dirty="0"/>
              <a:t>PowerPoint son efectos especiales que se usan para hacer que las presentaciones sean más dinámicas y llamativas. </a:t>
            </a:r>
            <a:r>
              <a:rPr lang="es-MX" b="1" dirty="0" smtClean="0"/>
              <a:t>Animaciones:</a:t>
            </a:r>
          </a:p>
          <a:p>
            <a:r>
              <a:rPr lang="es-MX" dirty="0" smtClean="0"/>
              <a:t>- Se </a:t>
            </a:r>
            <a:r>
              <a:rPr lang="es-MX" dirty="0"/>
              <a:t>aplican a un elemento de la diapositiva, como una imagen, forma o texto </a:t>
            </a:r>
          </a:p>
          <a:p>
            <a:r>
              <a:rPr lang="es-MX" dirty="0" smtClean="0"/>
              <a:t>- Se </a:t>
            </a:r>
            <a:r>
              <a:rPr lang="es-MX" dirty="0"/>
              <a:t>pueden aplicar varios efectos de animación a un mismo objeto </a:t>
            </a:r>
          </a:p>
          <a:p>
            <a:r>
              <a:rPr lang="es-MX" dirty="0" smtClean="0"/>
              <a:t>- Se </a:t>
            </a:r>
            <a:r>
              <a:rPr lang="es-MX" dirty="0"/>
              <a:t>pueden usar efectos de entrada, salida, énfasis o trayectorias </a:t>
            </a:r>
          </a:p>
          <a:p>
            <a:r>
              <a:rPr lang="es-MX" dirty="0" smtClean="0"/>
              <a:t>- Se </a:t>
            </a:r>
            <a:r>
              <a:rPr lang="es-MX" dirty="0"/>
              <a:t>pueden personalizar las opciones de efectos </a:t>
            </a:r>
          </a:p>
          <a:p>
            <a:r>
              <a:rPr lang="es-MX" dirty="0" smtClean="0"/>
              <a:t>- Se </a:t>
            </a:r>
            <a:r>
              <a:rPr lang="es-MX" dirty="0"/>
              <a:t>pueden usar para hacer pausas, repetir efectos o rebobinar </a:t>
            </a:r>
          </a:p>
          <a:p>
            <a:r>
              <a:rPr lang="es-MX" b="1" dirty="0" smtClean="0"/>
              <a:t>Transiciones:</a:t>
            </a:r>
            <a:endParaRPr lang="es-MX" b="1" dirty="0"/>
          </a:p>
          <a:p>
            <a:r>
              <a:rPr lang="es-MX" dirty="0" smtClean="0"/>
              <a:t>- Se </a:t>
            </a:r>
            <a:r>
              <a:rPr lang="es-MX" dirty="0"/>
              <a:t>aplican a toda una diapositiva </a:t>
            </a:r>
          </a:p>
          <a:p>
            <a:r>
              <a:rPr lang="es-MX" dirty="0" smtClean="0"/>
              <a:t>- Se </a:t>
            </a:r>
            <a:r>
              <a:rPr lang="es-MX" dirty="0"/>
              <a:t>usan para pasar de una diapositiva a la siguiente </a:t>
            </a:r>
          </a:p>
          <a:p>
            <a:r>
              <a:rPr lang="es-MX" dirty="0" smtClean="0"/>
              <a:t>- Se </a:t>
            </a:r>
            <a:r>
              <a:rPr lang="es-MX" dirty="0"/>
              <a:t>pueden personalizar las opciones de efectos </a:t>
            </a:r>
          </a:p>
          <a:p>
            <a:r>
              <a:rPr lang="es-MX" dirty="0" smtClean="0"/>
              <a:t>- Se </a:t>
            </a:r>
            <a:r>
              <a:rPr lang="es-MX" dirty="0"/>
              <a:t>pueden usar para mejorar el aspecto de la presentación, captar la atención, controlar el ritmo y subrayar los puntos clave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515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780" y="-243408"/>
            <a:ext cx="7620000" cy="5661248"/>
          </a:xfrm>
        </p:spPr>
        <p:txBody>
          <a:bodyPr/>
          <a:lstStyle/>
          <a:p>
            <a:r>
              <a:rPr lang="es-AR" sz="4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Enlaces:</a:t>
            </a:r>
            <a:r>
              <a:rPr lang="es-AR" sz="2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AR" sz="20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AR" sz="2000" dirty="0"/>
              <a:t/>
            </a:r>
            <a:br>
              <a:rPr lang="es-AR" sz="2000" dirty="0"/>
            </a:br>
            <a:r>
              <a:rPr lang="es-AR" sz="2000" dirty="0" smtClean="0"/>
              <a:t>https</a:t>
            </a:r>
            <a:r>
              <a:rPr lang="es-AR" sz="2000" dirty="0"/>
              <a:t>://www.google.com/search?q=animaciones+y+transiciones+en+powerpoint&amp;sca_esv=4f7b8728d565568a&amp;biw=1024&amp;bih=589&amp;ei=qDr0Z7PiKdmc1sQP9o_3MA&amp;oq=Animaciones+y+Transiciones&amp;gs_lp=Egxnd3Mtd2l6LXNlcnAiGkFuaW1hY2lvbmVzIHkgVHJhbnNpY2lvbmVzKgIIADIFEAAYgAQyBRAAGIAEMgUQABiABDIGEAAYFhgeMgYQABgWGB4yBhAAGBYYHjIGEAAYFhgeMgYQABgWGB4yBhAAGBYYHjIGEAAYFhgeSOgcUJ8RWJ8RcAF4AZABAJgBeaABeaoBAzAuMbgBAcgBAPgBAfgBApgCAqACrAGoAgrCAh0QABiABBi0AhjUAxjlAhi3AxiKBRjqAhiKA9gBAZgDF_EFq7Xdd6oFdKm6BgQIARgHkgcDMS4xoAeACLIHAzAuMbgHlQE&amp;sclient=gws-wiz-serp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25144"/>
            <a:ext cx="1905000" cy="239077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03245"/>
            <a:ext cx="4099350" cy="224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0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99392"/>
            <a:ext cx="7620000" cy="6394722"/>
          </a:xfrm>
        </p:spPr>
        <p:txBody>
          <a:bodyPr/>
          <a:lstStyle/>
          <a:p>
            <a:r>
              <a:rPr lang="es-MX" dirty="0" smtClean="0"/>
              <a:t>             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 por: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Las alumnas de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</a:t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Ana Herrera y Luz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Pelayes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Profe:Andrea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Gomez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Año:2025  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5033" cy="171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" y="270489"/>
            <a:ext cx="813690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6677784" cy="3960440"/>
          </a:xfrm>
        </p:spPr>
        <p:txBody>
          <a:bodyPr>
            <a:normAutofit/>
          </a:bodyPr>
          <a:lstStyle/>
          <a:p>
            <a:endParaRPr lang="es-MX" sz="2400" dirty="0" smtClean="0"/>
          </a:p>
          <a:p>
            <a:r>
              <a:rPr lang="es-MX" sz="2400" dirty="0" smtClean="0"/>
              <a:t>Microsoft </a:t>
            </a:r>
            <a:r>
              <a:rPr lang="es-MX" sz="2400" dirty="0"/>
              <a:t>PowerPoint es un programa que permite crear presentaciones visuales con </a:t>
            </a:r>
            <a:r>
              <a:rPr lang="es-MX" sz="2400" dirty="0" smtClean="0"/>
              <a:t>diapositivas, se </a:t>
            </a:r>
            <a:r>
              <a:rPr lang="es-MX" sz="2400" dirty="0"/>
              <a:t>utiliza para exponer ideas, compartir información y comunicar </a:t>
            </a:r>
            <a:r>
              <a:rPr lang="es-MX" sz="2400" dirty="0" smtClean="0"/>
              <a:t>conceptos, también crear </a:t>
            </a:r>
            <a:r>
              <a:rPr lang="es-MX" sz="2400" dirty="0"/>
              <a:t>presentaciones visuales, tanto para fines profesionales como educativos o </a:t>
            </a:r>
            <a:r>
              <a:rPr lang="es-MX" sz="2400" dirty="0" smtClean="0"/>
              <a:t>personales</a:t>
            </a:r>
          </a:p>
          <a:p>
            <a:endParaRPr lang="es-AR" sz="2400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7543800" cy="2232247"/>
          </a:xfrm>
        </p:spPr>
        <p:txBody>
          <a:bodyPr/>
          <a:lstStyle/>
          <a:p>
            <a:r>
              <a:rPr lang="es-MX" sz="4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Definición </a:t>
            </a:r>
            <a:r>
              <a:rPr lang="es-MX" sz="48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 </a:t>
            </a:r>
            <a:r>
              <a:rPr lang="es-MX" sz="4800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Power</a:t>
            </a:r>
            <a:r>
              <a:rPr lang="es-MX" sz="48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Point y su </a:t>
            </a:r>
            <a:r>
              <a:rPr lang="es-MX" sz="4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utilidad</a:t>
            </a:r>
            <a:r>
              <a:rPr lang="es-MX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s-AR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78300"/>
            <a:ext cx="1707640" cy="22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03177"/>
            <a:ext cx="2399928" cy="1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4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es-AR" sz="4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Enlace</a:t>
            </a:r>
            <a:r>
              <a:rPr lang="es-AR" sz="20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AR" sz="20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sz="2000" dirty="0" smtClean="0"/>
              <a:t>https</a:t>
            </a:r>
            <a:r>
              <a:rPr lang="es-AR" sz="2000" dirty="0"/>
              <a:t>://www.google.com/search?sca_esv=4f7b8728d565568a&amp;q=Definici%C3%B3n+de+Power+Point+y+su+utilidad&amp;source=lnms&amp;fbs=ABzOT_BnMAgCWdhr5zilP5f1cnRvK9uZj3HA_MTJAA6lXR8yQElaIApxtef1-RKg2CcwxXbQJZ1dL1fCbmRWGNvURyVu4awgqHbKlcAWxvSJ1WFE3HUpfI1EkGZ1mJ52E5isSdZ4dlfvuYLAd6iQlGZvxPyLfJLHIM9wOfGmshAMr-gbmYS2otp6qyGptBU6lkJZVR6oRS-K24mMjqVDF95eXe2oDyMjoCJccAmN-VQoBqCY8qtAyD4&amp;sa=X&amp;ved=2ahUKEwjX0ba45caMAxVBqpUCHZkfEUkQ0pQJegQIFBAB&amp;biw=1024&amp;bih=589&amp;dpr=1</a:t>
            </a:r>
          </a:p>
        </p:txBody>
      </p:sp>
    </p:spTree>
    <p:extLst>
      <p:ext uri="{BB962C8B-B14F-4D97-AF65-F5344CB8AC3E}">
        <p14:creationId xmlns:p14="http://schemas.microsoft.com/office/powerpoint/2010/main" val="21159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7126560" cy="1988839"/>
          </a:xfrm>
        </p:spPr>
        <p:txBody>
          <a:bodyPr/>
          <a:lstStyle/>
          <a:p>
            <a:r>
              <a:rPr lang="es-AR" sz="5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Características </a:t>
            </a:r>
            <a:r>
              <a:rPr lang="es-AR" sz="54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más </a:t>
            </a:r>
            <a:r>
              <a:rPr lang="es-AR" sz="5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importantes:</a:t>
            </a:r>
            <a:endParaRPr lang="es-AR" sz="5400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431410"/>
            <a:ext cx="6461760" cy="4237950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 smtClean="0"/>
              <a:t>- Herramientas </a:t>
            </a:r>
            <a:r>
              <a:rPr lang="es-MX" b="1" dirty="0"/>
              <a:t>de texto:</a:t>
            </a:r>
            <a:r>
              <a:rPr lang="es-MX" dirty="0"/>
              <a:t> Insertar, dar formato y variar el color y tamaño de las letras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imagen</a:t>
            </a:r>
            <a:r>
              <a:rPr lang="es-MX" dirty="0"/>
              <a:t>: Insertar, modificar y combinar imágenes con textos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animación:</a:t>
            </a:r>
            <a:r>
              <a:rPr lang="es-MX" dirty="0"/>
              <a:t> Dar efectos a los textos e imágenes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gráficos:</a:t>
            </a:r>
            <a:r>
              <a:rPr lang="es-MX" dirty="0"/>
              <a:t> Realizar gráficos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audio y video:</a:t>
            </a:r>
            <a:r>
              <a:rPr lang="es-MX" dirty="0"/>
              <a:t> Añadir música y videos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diseño: </a:t>
            </a:r>
            <a:r>
              <a:rPr lang="es-MX" dirty="0"/>
              <a:t>Configurar el tamaño, numeración y orientación de las diapositivas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colaboración: </a:t>
            </a:r>
            <a:r>
              <a:rPr lang="es-MX" dirty="0"/>
              <a:t>Trabajar en la misma presentación de manera simultánea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revisión:</a:t>
            </a:r>
            <a:r>
              <a:rPr lang="es-MX" dirty="0"/>
              <a:t> Revisar la ortografía y establecer el idioma de corrección</a:t>
            </a:r>
          </a:p>
          <a:p>
            <a:r>
              <a:rPr lang="es-MX" b="1" dirty="0" smtClean="0"/>
              <a:t>- Herramientas </a:t>
            </a:r>
            <a:r>
              <a:rPr lang="es-MX" b="1" dirty="0"/>
              <a:t>de comentarios</a:t>
            </a:r>
            <a:r>
              <a:rPr lang="es-MX" dirty="0"/>
              <a:t>: Ver y editar comentarios</a:t>
            </a:r>
          </a:p>
          <a:p>
            <a:r>
              <a:rPr lang="es-MX" b="1" dirty="0" smtClean="0"/>
              <a:t>- Plantillas</a:t>
            </a:r>
            <a:r>
              <a:rPr lang="es-MX" b="1" dirty="0"/>
              <a:t>: </a:t>
            </a:r>
            <a:r>
              <a:rPr lang="es-MX" dirty="0"/>
              <a:t>Utilizar plantillas preestablecidas o crear las </a:t>
            </a:r>
            <a:r>
              <a:rPr lang="es-MX" dirty="0" smtClean="0"/>
              <a:t>propias</a:t>
            </a:r>
          </a:p>
          <a:p>
            <a:pPr marL="342900" indent="-342900">
              <a:buFontTx/>
              <a:buChar char="-"/>
            </a:pP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62" y="1988840"/>
            <a:ext cx="2837167" cy="29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18658"/>
          </a:xfrm>
        </p:spPr>
        <p:txBody>
          <a:bodyPr/>
          <a:lstStyle/>
          <a:p>
            <a:r>
              <a:rPr lang="es-AR" sz="48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Enlaces</a:t>
            </a:r>
            <a:r>
              <a:rPr lang="es-AR" sz="20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AR" sz="20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AR" sz="2000" dirty="0"/>
              <a:t/>
            </a:r>
            <a:br>
              <a:rPr lang="es-AR" sz="2000" dirty="0"/>
            </a:br>
            <a:r>
              <a:rPr lang="es-AR" sz="2000" dirty="0" smtClean="0"/>
              <a:t>https</a:t>
            </a:r>
            <a:r>
              <a:rPr lang="es-AR" sz="2000" dirty="0"/>
              <a:t>://www.google.com/search?q=caracter%C3%ADsticas+m%C3%A1s+importantes+de+powerpoint&amp;sca_esv=4f7b8728d565568a&amp;biw=1024&amp;bih=589&amp;ei=1zn0Z6GbFuLX1sQP_-z9kAY&amp;oq=Caracter%C3%ADsticas+m%C3%A1s+importantes+DE+PO&amp;gs_lp=Egxnd3Mtd2l6LXNlcnAiJ0NhcmFjdGVyw61zdGljYXMgbcOhcyBpbXBvcnRhbnRlcyBERSBQTyoCCAAyBhAAGBYYHjIGEAAYFhgeMgYQABgWGB4yBhAAGBYYHjIGEAAYFhgeMgYQABgWGB4yBhAAGBYYHjIGEAAYFhgeMgYQABgWGB4yBhAAGBYYHkiXaFDNFFjmWXACeAGQAQCYAbkBoAHaBqoBAzAuN7gBAcgBAPgBAfgBApgCCaACiAioAgrCAgoQABiwAxjWBBhHwgIdEAAYgAQYtAIY1AMY5QIYtwMYigUY6gIYigPYAQHCAgUQABiABJgDDPEFVfUr59BhIdmIBgGQBgi6BgQIARgHkgcFMi42LjGgB8A3sgcFMC42LjG4B-wH&amp;sclient=gws-wiz-ser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150368" cy="18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407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543800" cy="2160240"/>
          </a:xfrm>
        </p:spPr>
        <p:txBody>
          <a:bodyPr/>
          <a:lstStyle/>
          <a:p>
            <a:r>
              <a:rPr lang="es-AR" sz="5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Elementos de </a:t>
            </a:r>
            <a:r>
              <a:rPr lang="es-AR" sz="5400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Power</a:t>
            </a:r>
            <a:r>
              <a:rPr lang="es-AR" sz="5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AR" sz="54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es-AR" sz="5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oint</a:t>
            </a:r>
            <a:br>
              <a:rPr lang="es-AR" sz="5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s-AR" sz="5400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6461760" cy="489654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Tx/>
              <a:buChar char="-"/>
            </a:pPr>
            <a:r>
              <a:rPr lang="es-MX" b="1" dirty="0" smtClean="0"/>
              <a:t>Crear </a:t>
            </a:r>
            <a:r>
              <a:rPr lang="es-MX" b="1" dirty="0"/>
              <a:t>una </a:t>
            </a:r>
            <a:r>
              <a:rPr lang="es-MX" b="1" dirty="0" smtClean="0"/>
              <a:t>presentación :</a:t>
            </a:r>
            <a:r>
              <a:rPr lang="es-MX" dirty="0" smtClean="0"/>
              <a:t> Para </a:t>
            </a:r>
            <a:r>
              <a:rPr lang="es-MX" dirty="0"/>
              <a:t>crear una presentación en PowerPoint, puedes usar las funciones de nueva diapositiva, insertar elementos, y dar formato al texto. También puedes usar plantillas, </a:t>
            </a:r>
            <a:r>
              <a:rPr lang="es-MX" dirty="0" smtClean="0"/>
              <a:t>Copilot</a:t>
            </a:r>
            <a:r>
              <a:rPr lang="es-MX" dirty="0"/>
              <a:t>o</a:t>
            </a:r>
            <a:r>
              <a:rPr lang="es-MX" dirty="0" smtClean="0"/>
              <a:t>, </a:t>
            </a:r>
            <a:r>
              <a:rPr lang="es-MX" dirty="0"/>
              <a:t>y otras funciones para crear presentaciones</a:t>
            </a:r>
            <a:r>
              <a:rPr lang="es-MX" dirty="0" smtClean="0"/>
              <a:t>. </a:t>
            </a:r>
            <a:endParaRPr lang="es-MX" dirty="0"/>
          </a:p>
          <a:p>
            <a:pPr marL="342900" indent="-342900">
              <a:buFontTx/>
              <a:buChar char="-"/>
            </a:pPr>
            <a:r>
              <a:rPr lang="es-MX" b="1" dirty="0" smtClean="0"/>
              <a:t>Guardar</a:t>
            </a:r>
            <a:r>
              <a:rPr lang="es-MX" dirty="0" smtClean="0"/>
              <a:t>: </a:t>
            </a:r>
            <a:r>
              <a:rPr lang="es-MX" dirty="0"/>
              <a:t>En PowerPoint, las funciones de guardar son "Guardar" y "Guardar como". "Guardar" sobrescribe el archivo existente, mientras que "Guardar como" crea una copia del archivo. </a:t>
            </a:r>
            <a:endParaRPr lang="es-MX" dirty="0" smtClean="0"/>
          </a:p>
          <a:p>
            <a:pPr marL="342900" indent="-342900">
              <a:buFontTx/>
              <a:buChar char="-"/>
            </a:pPr>
            <a:endParaRPr lang="es-MX" dirty="0"/>
          </a:p>
          <a:p>
            <a:r>
              <a:rPr lang="es-MX" b="1" dirty="0" smtClean="0"/>
              <a:t>- Diseñar: </a:t>
            </a:r>
            <a:r>
              <a:rPr lang="es-MX" dirty="0" smtClean="0"/>
              <a:t>Las </a:t>
            </a:r>
            <a:r>
              <a:rPr lang="es-MX" dirty="0"/>
              <a:t>funciones de diseño en PowerPoint </a:t>
            </a:r>
            <a:r>
              <a:rPr lang="es-MX" dirty="0" smtClean="0"/>
              <a:t>incluyen:</a:t>
            </a:r>
            <a:endParaRPr lang="es-MX" dirty="0"/>
          </a:p>
          <a:p>
            <a:r>
              <a:rPr lang="es-MX" b="1" dirty="0" smtClean="0"/>
              <a:t>- Diseñador</a:t>
            </a:r>
            <a:r>
              <a:rPr lang="es-MX" dirty="0"/>
              <a:t>: Sugiere ideas para organizar imágenes, gráficos, y tablas en una diapositiva </a:t>
            </a:r>
            <a:endParaRPr lang="es-MX" dirty="0" smtClean="0"/>
          </a:p>
          <a:p>
            <a:r>
              <a:rPr lang="es-MX" b="1" dirty="0" smtClean="0"/>
              <a:t>- Temas</a:t>
            </a:r>
            <a:r>
              <a:rPr lang="es-MX" b="1" dirty="0"/>
              <a:t>: </a:t>
            </a:r>
            <a:r>
              <a:rPr lang="es-MX" dirty="0"/>
              <a:t>Permite seleccionar temas y variantes para aplicar a las diapositivas </a:t>
            </a:r>
          </a:p>
          <a:p>
            <a:r>
              <a:rPr lang="es-MX" b="1" dirty="0" smtClean="0"/>
              <a:t>- Transiciones</a:t>
            </a:r>
            <a:r>
              <a:rPr lang="es-MX" dirty="0"/>
              <a:t>: Permite agregar efectos especiales para pasar de una diapositiva a </a:t>
            </a:r>
            <a:r>
              <a:rPr lang="es-MX" dirty="0" smtClean="0"/>
              <a:t>otra </a:t>
            </a:r>
            <a:endParaRPr lang="es-MX" dirty="0"/>
          </a:p>
          <a:p>
            <a:r>
              <a:rPr lang="es-MX" b="1" dirty="0" smtClean="0"/>
              <a:t>- Animaciones</a:t>
            </a:r>
            <a:r>
              <a:rPr lang="es-MX" b="1" dirty="0"/>
              <a:t>: </a:t>
            </a:r>
            <a:r>
              <a:rPr lang="es-MX" dirty="0"/>
              <a:t>Permite animar texto u objetos en una diapositiva </a:t>
            </a:r>
          </a:p>
          <a:p>
            <a:r>
              <a:rPr lang="es-MX" b="1" dirty="0" smtClean="0"/>
              <a:t>- Vista </a:t>
            </a:r>
            <a:r>
              <a:rPr lang="es-MX" b="1" dirty="0"/>
              <a:t>Patrón de diapositivas:</a:t>
            </a:r>
            <a:r>
              <a:rPr lang="es-MX" dirty="0"/>
              <a:t> Permite modificar el diseño de todas las diapositivas de la presentación </a:t>
            </a:r>
          </a:p>
        </p:txBody>
      </p:sp>
    </p:spTree>
    <p:extLst>
      <p:ext uri="{BB962C8B-B14F-4D97-AF65-F5344CB8AC3E}">
        <p14:creationId xmlns:p14="http://schemas.microsoft.com/office/powerpoint/2010/main" val="33658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543800" cy="936104"/>
          </a:xfrm>
        </p:spPr>
        <p:txBody>
          <a:bodyPr/>
          <a:lstStyle/>
          <a:p>
            <a:r>
              <a:rPr lang="es-MX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Parte 2 </a:t>
            </a:r>
            <a:endParaRPr lang="es-AR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416824" cy="4608512"/>
          </a:xfrm>
        </p:spPr>
        <p:txBody>
          <a:bodyPr/>
          <a:lstStyle/>
          <a:p>
            <a:r>
              <a:rPr lang="es-MX" b="1" dirty="0"/>
              <a:t>Compartir y </a:t>
            </a:r>
            <a:r>
              <a:rPr lang="es-MX" b="1" dirty="0" smtClean="0"/>
              <a:t>colaborar :</a:t>
            </a:r>
            <a:r>
              <a:rPr lang="es-MX" dirty="0" smtClean="0"/>
              <a:t>Las </a:t>
            </a:r>
            <a:r>
              <a:rPr lang="es-MX" dirty="0"/>
              <a:t>funciones de compartir y colaborar en PowerPoint permiten que varias personas trabajen en una presentación al mismo tiempo. </a:t>
            </a:r>
          </a:p>
          <a:p>
            <a:r>
              <a:rPr lang="es-MX" b="1" dirty="0"/>
              <a:t>Dar una </a:t>
            </a:r>
            <a:r>
              <a:rPr lang="es-MX" b="1" dirty="0" smtClean="0"/>
              <a:t>presentación </a:t>
            </a:r>
            <a:r>
              <a:rPr lang="es-MX" dirty="0" smtClean="0"/>
              <a:t>: Para </a:t>
            </a:r>
            <a:r>
              <a:rPr lang="es-MX" dirty="0"/>
              <a:t>dar una presentación en PowerPoint, puedes usar funciones como iniciar la presentación, agregar transiciones y animaciones, insertar elementos multimedia, y </a:t>
            </a:r>
            <a:r>
              <a:rPr lang="es-MX" dirty="0" smtClean="0"/>
              <a:t>más</a:t>
            </a:r>
            <a:r>
              <a:rPr lang="es-MX" dirty="0"/>
              <a:t> </a:t>
            </a:r>
          </a:p>
          <a:p>
            <a:r>
              <a:rPr lang="es-MX" b="1" dirty="0"/>
              <a:t>Configurar sus aplicaciones </a:t>
            </a:r>
            <a:r>
              <a:rPr lang="es-MX" b="1" dirty="0" smtClean="0"/>
              <a:t>móviles : </a:t>
            </a:r>
            <a:r>
              <a:rPr lang="es-MX" dirty="0" smtClean="0"/>
              <a:t>Puedes </a:t>
            </a:r>
            <a:r>
              <a:rPr lang="es-MX" dirty="0"/>
              <a:t>acceder a la configuración de las aplicaciones móviles de Office, incluyendo PowerPoint, desde la pantalla de Configuración. 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4343528"/>
            <a:ext cx="4283969" cy="239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416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230</TotalTime>
  <Words>775</Words>
  <Application>Microsoft Office PowerPoint</Application>
  <PresentationFormat>Presentación en pantalla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Adyacencia</vt:lpstr>
      <vt:lpstr>   Colegio del prado         Laboratorio de         informatica          Power Point</vt:lpstr>
      <vt:lpstr>              Trabajado por:               Las alumnas de 1ª       Ana Herrera y Luz Pelayes              Profe:Andrea Gomez                      Año:2025   </vt:lpstr>
      <vt:lpstr>Presentación de PowerPoint</vt:lpstr>
      <vt:lpstr>Definición de Power Point y su utilidad:</vt:lpstr>
      <vt:lpstr> Enlace  https://www.google.com/search?sca_esv=4f7b8728d565568a&amp;q=Definici%C3%B3n+de+Power+Point+y+su+utilidad&amp;source=lnms&amp;fbs=ABzOT_BnMAgCWdhr5zilP5f1cnRvK9uZj3HA_MTJAA6lXR8yQElaIApxtef1-RKg2CcwxXbQJZ1dL1fCbmRWGNvURyVu4awgqHbKlcAWxvSJ1WFE3HUpfI1EkGZ1mJ52E5isSdZ4dlfvuYLAd6iQlGZvxPyLfJLHIM9wOfGmshAMr-gbmYS2otp6qyGptBU6lkJZVR6oRS-K24mMjqVDF95eXe2oDyMjoCJccAmN-VQoBqCY8qtAyD4&amp;sa=X&amp;ved=2ahUKEwjX0ba45caMAxVBqpUCHZkfEUkQ0pQJegQIFBAB&amp;biw=1024&amp;bih=589&amp;dpr=1</vt:lpstr>
      <vt:lpstr> Características más importantes:</vt:lpstr>
      <vt:lpstr> Enlaces  https://www.google.com/search?q=caracter%C3%ADsticas+m%C3%A1s+importantes+de+powerpoint&amp;sca_esv=4f7b8728d565568a&amp;biw=1024&amp;bih=589&amp;ei=1zn0Z6GbFuLX1sQP_-z9kAY&amp;oq=Caracter%C3%ADsticas+m%C3%A1s+importantes+DE+PO&amp;gs_lp=Egxnd3Mtd2l6LXNlcnAiJ0NhcmFjdGVyw61zdGljYXMgbcOhcyBpbXBvcnRhbnRlcyBERSBQTyoCCAAyBhAAGBYYHjIGEAAYFhgeMgYQABgWGB4yBhAAGBYYHjIGEAAYFhgeMgYQABgWGB4yBhAAGBYYHjIGEAAYFhgeMgYQABgWGB4yBhAAGBYYHkiXaFDNFFjmWXACeAGQAQCYAbkBoAHaBqoBAzAuN7gBAcgBAPgBAfgBApgCCaACiAioAgrCAgoQABiwAxjWBBhHwgIdEAAYgAQYtAIY1AMY5QIYtwMYigUY6gIYigPYAQHCAgUQABiABJgDDPEFVfUr59BhIdmIBgGQBgi6BgQIARgHkgcFMi42LjGgB8A3sgcFMC42LjG4B-wH&amp;sclient=gws-wiz-serp</vt:lpstr>
      <vt:lpstr>Elementos de Power Point </vt:lpstr>
      <vt:lpstr>Parte 2 </vt:lpstr>
      <vt:lpstr> Enlaces:  https://www.google.com/search?q=Elementos+de+Power+Point&amp;sca_esv=4f7b8728d565568a&amp;biw=1024&amp;bih=589&amp;ei=Wjr0Z5rDNrDU1sQPiZuw6Qk&amp;ved=0ahUKEwia2LX75caMAxUwqpUCHYkNLJ0Q4dUDCBA&amp;uact=5&amp;oq=Elementos+de+Power+Point&amp;gs_lp=Egxnd3Mtd2l6LXNlcnAiGEVsZW1lbnRvcyBkZSBQb3dlciBQb2ludDIFEAAYgAQyBhAAGBYYHjIGEAAYFhgeMgYQABgWGB4yBhAAGBYYHjIGEAAYFhgeMgYQABgWGB4yCBAAGBYYChgeMgYQABgWGB4yBhAAGBYYHkj5IVDEEVjEEXABeAGQAQCYAX-gAX-qAQMwLjG4AQPIAQD4AQH4AQKYAgKgApwBqAIKwgIdEAAYgAQYtAIY1AMY5QIYtwMYigUY6gIYigPYAQGYAxDxBTODs6cGviCHugYECAEYB5IHAzEuMaAHvwayBwMwLjG4B4wB&amp;sclient=gws-wiz-serp</vt:lpstr>
      <vt:lpstr> Tipos de Vistas:</vt:lpstr>
      <vt:lpstr> Enlaces:  https://www.google.com/search?q=tipos+de+vistas+de+powerpoint&amp;sca_esv=4f7b8728d565568a&amp;biw=1024&amp;bih=589&amp;ei=fjr0Z9WkMaDW1sQPhpHM-Ak&amp;oq=Tipos+de+Vistas+DE&amp;gs_lp=Egxnd3Mtd2l6LXNlcnAiElRpcG9zIGRlIFZpc3RhcyBERSoCCAIyBRAAGIAEMgUQABiABDIFEAAYgAQyBRAAGIAEMgUQABiABDIFEAAYgAQyBRAAGIAEMgUQABiABDIFEAAYgAQyCBAAGIAEGKIESPZEUJoRWLM1cAF4AZABAJgBc6ABowOqAQMxLjO4AQHIAQD4AQH4AQKYAgWgAosEqAIKwgITEAAYgAQYQxi0AhiKBRjqAtgBAcICHRAAGIAEGLQCGNQDGOUCGLcDGIoFGOoCGIoD2AEBmAMM8QXDVKJKjDhdI7oGBAgBGAeSBwMxLjSgB6oWsgcDMC40uAf_Aw&amp;sclient=gws-wiz-serp</vt:lpstr>
      <vt:lpstr> Animaciones y Transiciones</vt:lpstr>
      <vt:lpstr> Enlaces:  https://www.google.com/search?q=animaciones+y+transiciones+en+powerpoint&amp;sca_esv=4f7b8728d565568a&amp;biw=1024&amp;bih=589&amp;ei=qDr0Z7PiKdmc1sQP9o_3MA&amp;oq=Animaciones+y+Transiciones&amp;gs_lp=Egxnd3Mtd2l6LXNlcnAiGkFuaW1hY2lvbmVzIHkgVHJhbnNpY2lvbmVzKgIIADIFEAAYgAQyBRAAGIAEMgUQABiABDIGEAAYFhgeMgYQABgWGB4yBhAAGBYYHjIGEAAYFhgeMgYQABgWGB4yBhAAGBYYHjIGEAAYFhgeSOgcUJ8RWJ8RcAF4AZABAJgBeaABeaoBAzAuMbgBAcgBAPgBAfgBApgCAqACrAGoAgrCAh0QABiABBi0AhjUAxjlAhi3AxiKBRjqAhiKA9gBAZgDF_EFq7Xdd6oFdKm6BgQIARgHkgcDMS4xoAeACLIHAzAuMbgHlQE&amp;sclient=gws-wiz-ser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del prado      Trabajo práctico          Power Point</dc:title>
  <dc:creator>Secundaria</dc:creator>
  <cp:lastModifiedBy>Secundaria</cp:lastModifiedBy>
  <cp:revision>29</cp:revision>
  <dcterms:created xsi:type="dcterms:W3CDTF">2025-04-07T19:09:26Z</dcterms:created>
  <dcterms:modified xsi:type="dcterms:W3CDTF">2025-04-23T20:27:39Z</dcterms:modified>
</cp:coreProperties>
</file>