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1E84-E381-4891-8CAB-0B5E4376F5F0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A425F-06B9-4D8A-BDB1-556B8B0E23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81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A425F-06B9-4D8A-BDB1-556B8B0E2345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27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CADCC0-A6D6-461B-9434-4DC02093CA22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Isaac medina</a:t>
            </a:r>
          </a:p>
          <a:p>
            <a:r>
              <a:rPr lang="es-MX" dirty="0" smtClean="0"/>
              <a:t>1°A</a:t>
            </a:r>
          </a:p>
          <a:p>
            <a:r>
              <a:rPr lang="es-MX" dirty="0" smtClean="0"/>
              <a:t>2025</a:t>
            </a:r>
          </a:p>
          <a:p>
            <a:r>
              <a:rPr lang="es-MX" dirty="0" smtClean="0"/>
              <a:t>Profe : </a:t>
            </a:r>
            <a:r>
              <a:rPr lang="es-MX" dirty="0"/>
              <a:t>A</a:t>
            </a:r>
            <a:r>
              <a:rPr lang="es-MX" dirty="0" smtClean="0"/>
              <a:t>ndrea </a:t>
            </a:r>
            <a:r>
              <a:rPr lang="es-MX" dirty="0" err="1" smtClean="0"/>
              <a:t>Gomez</a:t>
            </a:r>
            <a:r>
              <a:rPr lang="es-MX" dirty="0" smtClean="0"/>
              <a:t> </a:t>
            </a:r>
          </a:p>
          <a:p>
            <a:r>
              <a:rPr lang="es-MX" dirty="0" smtClean="0"/>
              <a:t>practico nro4</a:t>
            </a:r>
          </a:p>
          <a:p>
            <a:r>
              <a:rPr lang="es-MX" dirty="0" smtClean="0"/>
              <a:t>Taller laboratorio de </a:t>
            </a:r>
            <a:r>
              <a:rPr lang="es-MX" dirty="0" err="1" smtClean="0"/>
              <a:t>informatica</a:t>
            </a:r>
            <a:r>
              <a:rPr lang="es-MX" dirty="0" smtClean="0"/>
              <a:t> 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COLEGIO DEL PRADO</a:t>
            </a:r>
            <a:endParaRPr lang="es-AR" dirty="0"/>
          </a:p>
        </p:txBody>
      </p:sp>
      <p:pic>
        <p:nvPicPr>
          <p:cNvPr id="1026" name="Picture 2" descr="Colegio Del Prado S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" y="4653136"/>
            <a:ext cx="2143125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ágenes de Informatica Dibujo - Descarga gratuita en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448272" cy="18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840760" cy="468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3968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Definición</a:t>
            </a:r>
          </a:p>
          <a:p>
            <a:pPr fontAlgn="ctr"/>
            <a:r>
              <a:rPr lang="es-MX" dirty="0"/>
              <a:t>Es un programa de ofimática que forma parte de Microsoft Office </a:t>
            </a:r>
          </a:p>
          <a:p>
            <a:pPr fontAlgn="ctr"/>
            <a:r>
              <a:rPr lang="es-MX" dirty="0"/>
              <a:t>Permite crear presentaciones con diapositivas, texto, gráficos, imágenes, música y animaciones </a:t>
            </a:r>
          </a:p>
          <a:p>
            <a:pPr fontAlgn="ctr"/>
            <a:r>
              <a:rPr lang="es-MX" dirty="0"/>
              <a:t>Está disponible para Windows, </a:t>
            </a:r>
            <a:r>
              <a:rPr lang="es-MX" dirty="0" err="1"/>
              <a:t>macOS</a:t>
            </a:r>
            <a:r>
              <a:rPr lang="es-MX" dirty="0"/>
              <a:t>, </a:t>
            </a:r>
            <a:r>
              <a:rPr lang="es-MX" dirty="0" err="1"/>
              <a:t>Android</a:t>
            </a:r>
            <a:r>
              <a:rPr lang="es-MX" dirty="0"/>
              <a:t> e </a:t>
            </a:r>
            <a:r>
              <a:rPr lang="es-MX" dirty="0" err="1"/>
              <a:t>iOS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La extensión de archivo de una presentación de PowerPoint es «.</a:t>
            </a:r>
            <a:r>
              <a:rPr lang="es-MX" dirty="0" err="1"/>
              <a:t>ppt</a:t>
            </a:r>
            <a:r>
              <a:rPr lang="es-MX" dirty="0"/>
              <a:t>» </a:t>
            </a:r>
          </a:p>
          <a:p>
            <a:r>
              <a:rPr lang="es-MX" dirty="0"/>
              <a:t>Utilidad</a:t>
            </a:r>
          </a:p>
          <a:p>
            <a:pPr fontAlgn="ctr"/>
            <a:r>
              <a:rPr lang="es-MX" dirty="0"/>
              <a:t>En el ámbito educativo, se puede utilizar para apoyar explicaciones, reforzar conocimientos o crear materiales </a:t>
            </a:r>
          </a:p>
          <a:p>
            <a:pPr fontAlgn="ctr"/>
            <a:r>
              <a:rPr lang="es-MX" dirty="0"/>
              <a:t>En el ámbito empresarial, se utiliza para presentar proyectos o informes de resultados </a:t>
            </a:r>
          </a:p>
          <a:p>
            <a:pPr fontAlgn="ctr"/>
            <a:r>
              <a:rPr lang="es-MX" dirty="0"/>
              <a:t>Permite crear tutoriales, infografías y mapas mentales </a:t>
            </a:r>
          </a:p>
          <a:p>
            <a:pPr fontAlgn="ctr"/>
            <a:r>
              <a:rPr lang="es-MX" dirty="0"/>
              <a:t>Permite resumir de manera clara y sencilla los principales aspectos del tema a tratar </a:t>
            </a:r>
          </a:p>
          <a:p>
            <a:r>
              <a:rPr lang="es-MX" dirty="0"/>
              <a:t>Permite mantener la atención de los alumnos </a:t>
            </a:r>
          </a:p>
        </p:txBody>
      </p:sp>
      <p:pic>
        <p:nvPicPr>
          <p:cNvPr id="3074" name="Picture 2" descr="d:\Users\Secundaria\Downloads\84bdf559db3c8fee10bdce51aac929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4" y="31797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27984" y="-387424"/>
            <a:ext cx="45720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s-MX" dirty="0" smtClean="0"/>
              <a:t>Entre </a:t>
            </a:r>
            <a:r>
              <a:rPr lang="es-MX" dirty="0"/>
              <a:t>las características principales de PowerPoint se encuentran: </a:t>
            </a:r>
          </a:p>
          <a:p>
            <a:r>
              <a:rPr lang="es-MX" dirty="0"/>
              <a:t>Crear presentaciones desde cero o con plantillas</a:t>
            </a:r>
          </a:p>
          <a:p>
            <a:r>
              <a:rPr lang="es-MX" dirty="0"/>
              <a:t>Insertar texto, imágenes, gráficos y videos</a:t>
            </a:r>
          </a:p>
          <a:p>
            <a:r>
              <a:rPr lang="es-MX" dirty="0"/>
              <a:t>Añadir transiciones, animaciones y movimiento cinemático</a:t>
            </a:r>
          </a:p>
          <a:p>
            <a:r>
              <a:rPr lang="es-MX" dirty="0"/>
              <a:t>Organizar diapositivas y configurar diseños</a:t>
            </a:r>
          </a:p>
          <a:p>
            <a:r>
              <a:rPr lang="es-MX" dirty="0"/>
              <a:t>Personalizar diseños y temas</a:t>
            </a:r>
          </a:p>
          <a:p>
            <a:r>
              <a:rPr lang="es-MX" dirty="0"/>
              <a:t>Realizar cambios en diseños y agregar elementos</a:t>
            </a:r>
          </a:p>
          <a:p>
            <a:r>
              <a:rPr lang="es-MX" dirty="0"/>
              <a:t>Añadir notas a las diapositivas</a:t>
            </a:r>
          </a:p>
          <a:p>
            <a:r>
              <a:rPr lang="es-MX" dirty="0"/>
              <a:t>Ver notas en la pantalla del portátil sin que la audiencia las vea</a:t>
            </a:r>
          </a:p>
          <a:p>
            <a:r>
              <a:rPr lang="es-MX" dirty="0"/>
              <a:t>Ensayar intervalos de tiempo</a:t>
            </a:r>
          </a:p>
          <a:p>
            <a:r>
              <a:rPr lang="es-MX" dirty="0"/>
              <a:t>Grabar narración</a:t>
            </a:r>
          </a:p>
          <a:p>
            <a:pPr fontAlgn="ctr"/>
            <a:r>
              <a:rPr lang="es-MX" dirty="0"/>
              <a:t>Otras características de PowerPoint son: </a:t>
            </a:r>
          </a:p>
          <a:p>
            <a:r>
              <a:rPr lang="es-MX" dirty="0"/>
              <a:t>Crear diapositivas en 3D</a:t>
            </a:r>
          </a:p>
          <a:p>
            <a:r>
              <a:rPr lang="es-MX" dirty="0"/>
              <a:t>Sumar capturas de pantallas</a:t>
            </a:r>
          </a:p>
          <a:p>
            <a:r>
              <a:rPr lang="es-MX" dirty="0"/>
              <a:t>Guardar automáticamente los trabajos en caso de que se cierren por accidente</a:t>
            </a:r>
          </a:p>
          <a:p>
            <a:r>
              <a:rPr lang="es-MX" dirty="0"/>
              <a:t>Combinar y comparar distintas versiones de presentaciones</a:t>
            </a:r>
          </a:p>
          <a:p>
            <a:r>
              <a:rPr lang="es-MX" dirty="0"/>
              <a:t>Editar y trabajar vídeos dentro de las mismas</a:t>
            </a:r>
          </a:p>
          <a:p>
            <a:r>
              <a:rPr lang="es-MX" dirty="0"/>
              <a:t>Usar </a:t>
            </a:r>
            <a:r>
              <a:rPr lang="es-MX" dirty="0" smtClean="0"/>
              <a:t>diagramas</a:t>
            </a:r>
            <a:endParaRPr lang="es-MX" dirty="0"/>
          </a:p>
          <a:p>
            <a:r>
              <a:rPr lang="es-MX" dirty="0" smtClean="0"/>
              <a:t>Dibujar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1" y="512872"/>
            <a:ext cx="2357420" cy="1764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03661" y="2276872"/>
            <a:ext cx="2130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https://www.google.com/url?esrc=s&amp;q=&amp;rct=j&amp;sa=U&amp;url=https://www.honda-robots.com/gifs-animados-de-asimo/&amp;ved=2ahUKEwjoxI3L38uMAxWmjJUCHWvnIy04ZBCqhQF6BAgCEAE&amp;usg=AOvVaw2aC0HSI6GN0dmzMe22BL5A</a:t>
            </a:r>
          </a:p>
        </p:txBody>
      </p:sp>
    </p:spTree>
    <p:extLst>
      <p:ext uri="{BB962C8B-B14F-4D97-AF65-F5344CB8AC3E}">
        <p14:creationId xmlns:p14="http://schemas.microsoft.com/office/powerpoint/2010/main" val="31965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Secundaria\Downloads\35f13bd31495b8610bcb8349ad22bcb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1" y="620688"/>
            <a:ext cx="2996565" cy="316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https://ar.pinterest.com/pin/1013169247418519278/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99992" y="-1107504"/>
            <a:ext cx="4572000" cy="128342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endParaRPr lang="es-MX" dirty="0"/>
          </a:p>
          <a:p>
            <a:r>
              <a:rPr lang="es-MX" b="1" dirty="0"/>
              <a:t>Diapositivas:</a:t>
            </a:r>
            <a:endParaRPr lang="es-MX" dirty="0"/>
          </a:p>
          <a:p>
            <a:pPr fontAlgn="ctr"/>
            <a:r>
              <a:rPr lang="es-MX" dirty="0"/>
              <a:t>Son las páginas individuales de la presentación donde se introduce el contenido. </a:t>
            </a:r>
          </a:p>
          <a:p>
            <a:r>
              <a:rPr lang="es-MX" b="1" dirty="0"/>
              <a:t>Texto:</a:t>
            </a:r>
            <a:endParaRPr lang="es-MX" dirty="0"/>
          </a:p>
          <a:p>
            <a:pPr fontAlgn="ctr"/>
            <a:r>
              <a:rPr lang="es-MX" dirty="0"/>
              <a:t>El contenido principal de la presentación, que puede ser estructurado en títulos, subtítulos, listas y párrafos. </a:t>
            </a:r>
          </a:p>
          <a:p>
            <a:r>
              <a:rPr lang="es-MX" b="1" dirty="0"/>
              <a:t>Imágenes:</a:t>
            </a:r>
            <a:endParaRPr lang="es-MX" dirty="0"/>
          </a:p>
          <a:p>
            <a:pPr fontAlgn="ctr"/>
            <a:r>
              <a:rPr lang="es-MX" dirty="0"/>
              <a:t>Pueden ser fotos, ilustraciones o gráficos que enriquecen la presentación visualmente. </a:t>
            </a:r>
          </a:p>
          <a:p>
            <a:r>
              <a:rPr lang="es-MX" b="1" dirty="0"/>
              <a:t>Formas:</a:t>
            </a:r>
            <a:endParaRPr lang="es-MX" dirty="0"/>
          </a:p>
          <a:p>
            <a:pPr fontAlgn="ctr"/>
            <a:r>
              <a:rPr lang="es-MX" dirty="0"/>
              <a:t>Elementos gráficos como círculos, rectángulos y flechas que se utilizan para resaltar información o crear ilustraciones. </a:t>
            </a:r>
          </a:p>
          <a:p>
            <a:r>
              <a:rPr lang="es-MX" b="1" dirty="0"/>
              <a:t>Tablas:</a:t>
            </a:r>
            <a:endParaRPr lang="es-MX" dirty="0"/>
          </a:p>
          <a:p>
            <a:pPr fontAlgn="ctr"/>
            <a:r>
              <a:rPr lang="es-MX" dirty="0"/>
              <a:t>Organizan información de forma tabular, facilitando la presentación de datos numéricos o comparativos. </a:t>
            </a:r>
          </a:p>
          <a:p>
            <a:r>
              <a:rPr lang="es-MX" b="1" dirty="0"/>
              <a:t>Gráficos:</a:t>
            </a:r>
            <a:endParaRPr lang="es-MX" dirty="0"/>
          </a:p>
          <a:p>
            <a:pPr fontAlgn="ctr"/>
            <a:r>
              <a:rPr lang="es-MX" dirty="0"/>
              <a:t>Representan datos de manera visual, como gráficos de barras, de pastel o de líneas, para facilitar la comprensión. </a:t>
            </a:r>
          </a:p>
          <a:p>
            <a:r>
              <a:rPr lang="es-MX" b="1" dirty="0"/>
              <a:t>Elementos multimedia:</a:t>
            </a:r>
            <a:endParaRPr lang="es-MX" dirty="0"/>
          </a:p>
          <a:p>
            <a:pPr fontAlgn="ctr"/>
            <a:r>
              <a:rPr lang="es-MX" dirty="0"/>
              <a:t>Incluyen vídeos y audio que enriquecen la presentación y la hacen más atractiva. </a:t>
            </a:r>
          </a:p>
          <a:p>
            <a:r>
              <a:rPr lang="es-MX" b="1" dirty="0"/>
              <a:t>Temas:</a:t>
            </a:r>
            <a:endParaRPr lang="es-MX" dirty="0"/>
          </a:p>
          <a:p>
            <a:pPr fontAlgn="ctr"/>
            <a:r>
              <a:rPr lang="es-MX" dirty="0"/>
              <a:t>Son conjuntos predefinidos de colores, fuentes y efectos que dan un aspecto uniforme a toda la presentación. </a:t>
            </a:r>
          </a:p>
          <a:p>
            <a:r>
              <a:rPr lang="es-MX" b="1" dirty="0"/>
              <a:t>Diseños de diapositivas:</a:t>
            </a:r>
            <a:endParaRPr lang="es-MX" dirty="0"/>
          </a:p>
          <a:p>
            <a:pPr fontAlgn="ctr"/>
            <a:r>
              <a:rPr lang="es-MX" dirty="0"/>
              <a:t>Determinan la disposición de los elementos en cada diapositiva, como títulos, texto principal, imágenes, etc. </a:t>
            </a:r>
          </a:p>
          <a:p>
            <a:r>
              <a:rPr lang="es-MX" b="1" dirty="0"/>
              <a:t>Transiciones:</a:t>
            </a:r>
            <a:endParaRPr lang="es-MX" dirty="0"/>
          </a:p>
          <a:p>
            <a:pPr fontAlgn="ctr"/>
            <a:r>
              <a:rPr lang="es-MX" dirty="0"/>
              <a:t>Efectos visuales que se aplican al pasar de una diapositiva a otra. </a:t>
            </a:r>
          </a:p>
          <a:p>
            <a:r>
              <a:rPr lang="es-MX" b="1" dirty="0"/>
              <a:t>Animaciones:</a:t>
            </a:r>
            <a:endParaRPr lang="es-MX" dirty="0"/>
          </a:p>
          <a:p>
            <a:r>
              <a:rPr lang="es-MX" dirty="0"/>
              <a:t>Efectos visuales que se aplican a los elementos dentro de una diapositiva para resaltarlos o animarlos. </a:t>
            </a:r>
          </a:p>
          <a:p>
            <a:r>
              <a:rPr lang="es-MX" dirty="0"/>
              <a:t/>
            </a:r>
            <a:br>
              <a:rPr lang="es-MX" dirty="0"/>
            </a:b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77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Las vistas de PowerPoint que puede usar para editar, imprimir y </a:t>
            </a:r>
            <a:r>
              <a:rPr lang="es-MX" dirty="0" err="1" smtClean="0"/>
              <a:t>m</a:t>
            </a:r>
            <a:r>
              <a:rPr lang="es-MX" b="1" dirty="0" err="1">
                <a:solidFill>
                  <a:srgbClr val="202124"/>
                </a:solidFill>
                <a:latin typeface="Arial"/>
              </a:rPr>
              <a:t>Las</a:t>
            </a:r>
            <a:r>
              <a:rPr lang="es-MX" b="1" dirty="0">
                <a:solidFill>
                  <a:srgbClr val="202124"/>
                </a:solidFill>
                <a:latin typeface="Arial"/>
              </a:rPr>
              <a:t> vistas de PowerPoint que puede usar para editar, imprimir y mostrar la presentación son las siguientes:</a:t>
            </a:r>
            <a:endParaRPr lang="es-MX" dirty="0">
              <a:solidFill>
                <a:srgbClr val="202124"/>
              </a:solidFill>
              <a:latin typeface="Arial"/>
            </a:endParaRP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normal.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Clasificador de diapositivas.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Página de notas.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Esquema.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Presentación con diapositivas.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Moderador.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Vistas Patrón: Diapositiva, Documento y Notas.</a:t>
            </a:r>
          </a:p>
          <a:p>
            <a:r>
              <a:rPr lang="es-MX" dirty="0" err="1" smtClean="0"/>
              <a:t>ostrar</a:t>
            </a:r>
            <a:r>
              <a:rPr lang="es-MX" dirty="0" smtClean="0"/>
              <a:t> </a:t>
            </a:r>
            <a:r>
              <a:rPr lang="es-MX" dirty="0"/>
              <a:t>la presentación son las siguientes:</a:t>
            </a:r>
          </a:p>
          <a:p>
            <a:r>
              <a:rPr lang="es-MX" dirty="0"/>
              <a:t>Vista normal.</a:t>
            </a:r>
          </a:p>
          <a:p>
            <a:r>
              <a:rPr lang="es-MX" dirty="0"/>
              <a:t>Vista Clasificador de diapositivas.</a:t>
            </a:r>
          </a:p>
          <a:p>
            <a:r>
              <a:rPr lang="es-MX" dirty="0"/>
              <a:t>Vista Página de notas.</a:t>
            </a:r>
          </a:p>
          <a:p>
            <a:r>
              <a:rPr lang="es-MX" dirty="0"/>
              <a:t>Vista Esquema.</a:t>
            </a:r>
          </a:p>
          <a:p>
            <a:r>
              <a:rPr lang="es-MX" dirty="0"/>
              <a:t>Vista Presentación con diapositivas.</a:t>
            </a:r>
          </a:p>
          <a:p>
            <a:r>
              <a:rPr lang="es-MX" dirty="0"/>
              <a:t>Vista Moderador.</a:t>
            </a:r>
          </a:p>
          <a:p>
            <a:r>
              <a:rPr lang="es-MX" dirty="0"/>
              <a:t>Vistas Patrón: Diapositiva, Documento y Notas.</a:t>
            </a: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3423840" cy="330881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784056" y="1285119"/>
            <a:ext cx="4359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https://es.pinterest.com/pin/694117361291769232/</a:t>
            </a:r>
          </a:p>
        </p:txBody>
      </p:sp>
    </p:spTree>
    <p:extLst>
      <p:ext uri="{BB962C8B-B14F-4D97-AF65-F5344CB8AC3E}">
        <p14:creationId xmlns:p14="http://schemas.microsoft.com/office/powerpoint/2010/main" val="39158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67944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Una </a:t>
            </a:r>
            <a:r>
              <a:rPr lang="es-MX" b="1" dirty="0"/>
              <a:t>animación</a:t>
            </a:r>
            <a:r>
              <a:rPr lang="es-MX" dirty="0"/>
              <a:t> es un efecto especial que se aplica a un solo elemento de una diapositiva, como texto, forma, imagen, etc. Una </a:t>
            </a:r>
            <a:r>
              <a:rPr lang="es-MX" b="1" dirty="0"/>
              <a:t>transición</a:t>
            </a:r>
            <a:r>
              <a:rPr lang="es-MX" dirty="0"/>
              <a:t> es el efecto especial que se produce al salir de una diapositiva y pasar a la siguiente durante una presentación.</a:t>
            </a:r>
          </a:p>
          <a:p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2593"/>
            <a:ext cx="3048000" cy="304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87624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https://ar.pinterest.com/pin/798826052631706501</a:t>
            </a:r>
          </a:p>
        </p:txBody>
      </p:sp>
    </p:spTree>
    <p:extLst>
      <p:ext uri="{BB962C8B-B14F-4D97-AF65-F5344CB8AC3E}">
        <p14:creationId xmlns:p14="http://schemas.microsoft.com/office/powerpoint/2010/main" val="1318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361</TotalTime>
  <Words>227</Words>
  <Application>Microsoft Office PowerPoint</Application>
  <PresentationFormat>Presentación en pantalla (4:3)</PresentationFormat>
  <Paragraphs>84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Civil</vt:lpstr>
      <vt:lpstr>COLEGIO DEL PRADO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keywords>xujvjggfn hgsuyr</cp:keywords>
  <cp:lastModifiedBy>Secundaria</cp:lastModifiedBy>
  <cp:revision>23</cp:revision>
  <dcterms:created xsi:type="dcterms:W3CDTF">2025-04-07T18:42:04Z</dcterms:created>
  <dcterms:modified xsi:type="dcterms:W3CDTF">2025-04-23T20:43:10Z</dcterms:modified>
</cp:coreProperties>
</file>