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2" autoAdjust="0"/>
  </p:normalViewPr>
  <p:slideViewPr>
    <p:cSldViewPr>
      <p:cViewPr>
        <p:scale>
          <a:sx n="86" d="100"/>
          <a:sy n="86" d="100"/>
        </p:scale>
        <p:origin x="-11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B2ACA-B371-4E1F-93B6-560BB1AF6E37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70404-E89D-4480-9433-3E0CFC1DD2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718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70404-E89D-4480-9433-3E0CFC1DD223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987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70404-E89D-4480-9433-3E0CFC1DD223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751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7289D1-9AD8-48B1-948A-D52F0BFF4E96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9BBFB7E-4E57-45AB-A8E9-99954188E2BD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32657"/>
            <a:ext cx="7772400" cy="61206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s-MX" dirty="0" smtClean="0"/>
              <a:t>POWER POINT</a:t>
            </a:r>
            <a:endParaRPr lang="es-AR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es-MX" dirty="0" err="1" smtClean="0"/>
              <a:t>Nombre:Mateo</a:t>
            </a:r>
            <a:r>
              <a:rPr lang="es-MX" dirty="0" smtClean="0"/>
              <a:t> SANCHEZ</a:t>
            </a:r>
          </a:p>
          <a:p>
            <a:r>
              <a:rPr lang="es-MX" dirty="0" smtClean="0"/>
              <a:t>Curso:1°A</a:t>
            </a:r>
          </a:p>
          <a:p>
            <a:r>
              <a:rPr lang="es-MX" dirty="0" err="1" smtClean="0"/>
              <a:t>Profesora:Andrea</a:t>
            </a:r>
            <a:r>
              <a:rPr lang="es-MX" dirty="0" smtClean="0"/>
              <a:t> </a:t>
            </a:r>
            <a:r>
              <a:rPr lang="es-MX" dirty="0" err="1" smtClean="0"/>
              <a:t>Gomez</a:t>
            </a:r>
            <a:endParaRPr lang="es-MX" dirty="0" smtClean="0"/>
          </a:p>
          <a:p>
            <a:endParaRPr lang="es-MX" sz="1600" dirty="0" smtClean="0"/>
          </a:p>
          <a:p>
            <a:endParaRPr lang="es-AR" dirty="0"/>
          </a:p>
        </p:txBody>
      </p:sp>
      <p:pic>
        <p:nvPicPr>
          <p:cNvPr id="1028" name="Picture 4" descr="a drawing of a duck with orange fe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6632"/>
            <a:ext cx="16383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10969"/>
            <a:ext cx="4598584" cy="344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1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3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2" y="32052"/>
            <a:ext cx="7680651" cy="663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/>
          <p:cNvSpPr>
            <a:spLocks noGrp="1"/>
          </p:cNvSpPr>
          <p:nvPr/>
        </p:nvSpPr>
        <p:spPr>
          <a:xfrm>
            <a:off x="668112" y="1592266"/>
            <a:ext cx="7543800" cy="365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5563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251504" cy="68580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2880"/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 err="1" smtClean="0"/>
              <a:t>Definicion</a:t>
            </a:r>
            <a:r>
              <a:rPr lang="es-MX" sz="1600" dirty="0" smtClean="0"/>
              <a:t> </a:t>
            </a:r>
            <a:r>
              <a:rPr lang="es-MX" sz="1600" dirty="0" smtClean="0"/>
              <a:t>de </a:t>
            </a:r>
            <a:r>
              <a:rPr lang="es-MX" sz="1600" dirty="0" err="1" smtClean="0"/>
              <a:t>Power</a:t>
            </a:r>
            <a:r>
              <a:rPr lang="es-MX" sz="1600" dirty="0" smtClean="0"/>
              <a:t> Point y su </a:t>
            </a:r>
            <a:r>
              <a:rPr lang="es-MX" sz="1600" dirty="0" err="1" smtClean="0"/>
              <a:t>utilidad</a:t>
            </a:r>
            <a:r>
              <a:rPr lang="es-MX" sz="2400" dirty="0" err="1" smtClean="0"/>
              <a:t>:</a:t>
            </a:r>
            <a:r>
              <a:rPr lang="es-MX" sz="1400" dirty="0" err="1" smtClean="0"/>
              <a:t>Microsoft</a:t>
            </a:r>
            <a:r>
              <a:rPr lang="es-MX" sz="1400" dirty="0" smtClean="0"/>
              <a:t> </a:t>
            </a:r>
            <a:r>
              <a:rPr lang="es-MX" sz="1400" dirty="0" err="1" smtClean="0"/>
              <a:t>Power</a:t>
            </a:r>
            <a:r>
              <a:rPr lang="es-MX" sz="1400" dirty="0" smtClean="0"/>
              <a:t>  Point es un </a:t>
            </a:r>
            <a:r>
              <a:rPr lang="es-MX" sz="2800" dirty="0" smtClean="0"/>
              <a:t>.</a:t>
            </a:r>
            <a:r>
              <a:rPr lang="es-MX" sz="1400" dirty="0" smtClean="0"/>
              <a:t>programa que permite crear presentaciones </a:t>
            </a:r>
            <a:br>
              <a:rPr lang="es-MX" sz="1400" dirty="0" smtClean="0"/>
            </a:br>
            <a:r>
              <a:rPr lang="es-MX" sz="1400" dirty="0" smtClean="0"/>
              <a:t>visuales con diapositivas. Se utiliza para exponer ideas, compartir información y comunicar conceptos. </a:t>
            </a:r>
            <a:br>
              <a:rPr lang="es-MX" sz="1400" dirty="0" smtClean="0"/>
            </a:br>
            <a:r>
              <a:rPr lang="es-MX" sz="1400" dirty="0" smtClean="0"/>
              <a:t>PowerPoint:</a:t>
            </a:r>
            <a:br>
              <a:rPr lang="es-MX" sz="1400" dirty="0" smtClean="0"/>
            </a:br>
            <a:r>
              <a:rPr lang="es-MX" sz="1400" dirty="0" smtClean="0"/>
              <a:t>¿Qué es? ,Un programa de Microsoft Office para crear presentaciones</a:t>
            </a:r>
            <a:br>
              <a:rPr lang="es-MX" sz="1400" dirty="0" smtClean="0"/>
            </a:br>
            <a:r>
              <a:rPr lang="es-MX" sz="1400" dirty="0" smtClean="0"/>
              <a:t>Para qué sirve:</a:t>
            </a:r>
            <a:br>
              <a:rPr lang="es-MX" sz="1400" dirty="0" smtClean="0"/>
            </a:br>
            <a:r>
              <a:rPr lang="es-MX" sz="1400" dirty="0" smtClean="0"/>
              <a:t>Crear presentaciones visuales, tanto para fines profesionales como educativos o personales</a:t>
            </a:r>
            <a:br>
              <a:rPr lang="es-MX" sz="1400" dirty="0" smtClean="0"/>
            </a:br>
            <a:r>
              <a:rPr lang="es-MX" sz="1400" dirty="0" smtClean="0"/>
              <a:t>Qué se puede hacer:</a:t>
            </a:r>
            <a:br>
              <a:rPr lang="es-MX" sz="1400" dirty="0" smtClean="0"/>
            </a:br>
            <a:r>
              <a:rPr lang="es-MX" sz="1400" dirty="0" smtClean="0"/>
              <a:t>Insertar texto, imágenes, vídeos, tablas, gráficos, animaciones, y más</a:t>
            </a:r>
            <a:br>
              <a:rPr lang="es-MX" sz="1400" dirty="0" smtClean="0"/>
            </a:br>
            <a:r>
              <a:rPr lang="es-MX" sz="1400" dirty="0" smtClean="0"/>
              <a:t>Cómo se crea una presentación:</a:t>
            </a:r>
            <a:br>
              <a:rPr lang="es-MX" sz="1400" dirty="0" smtClean="0"/>
            </a:br>
            <a:r>
              <a:rPr lang="es-MX" sz="1400" dirty="0" smtClean="0"/>
              <a:t>Crear una nueva presentación desde cero o modificar una plantilla previamente creada</a:t>
            </a:r>
            <a:br>
              <a:rPr lang="es-MX" sz="1400" dirty="0" smtClean="0"/>
            </a:br>
            <a:r>
              <a:rPr lang="es-MX" sz="1400" dirty="0" smtClean="0"/>
              <a:t>Dónde se puede </a:t>
            </a:r>
            <a:r>
              <a:rPr lang="es-MX" sz="1400" dirty="0" err="1" smtClean="0"/>
              <a:t>usar:En</a:t>
            </a:r>
            <a:r>
              <a:rPr lang="es-MX" sz="1400" dirty="0" smtClean="0"/>
              <a:t> sistemas operativos Windows, </a:t>
            </a:r>
            <a:r>
              <a:rPr lang="es-MX" sz="1400" dirty="0" err="1" smtClean="0"/>
              <a:t>macOS</a:t>
            </a:r>
            <a:r>
              <a:rPr lang="es-MX" sz="1400" dirty="0" smtClean="0"/>
              <a:t>, </a:t>
            </a:r>
            <a:r>
              <a:rPr lang="es-MX" sz="1400" dirty="0" err="1" smtClean="0"/>
              <a:t>Android</a:t>
            </a:r>
            <a:r>
              <a:rPr lang="es-MX" sz="1400" dirty="0" smtClean="0"/>
              <a:t> e </a:t>
            </a:r>
            <a:r>
              <a:rPr lang="es-MX" sz="1400" dirty="0" err="1" smtClean="0"/>
              <a:t>iOS</a:t>
            </a:r>
            <a:r>
              <a:rPr lang="es-MX" sz="1400" dirty="0" smtClean="0"/>
              <a:t>.</a:t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 smtClean="0"/>
              <a:t>https</a:t>
            </a:r>
            <a:r>
              <a:rPr lang="es-MX" sz="1400" dirty="0"/>
              <a:t>://</a:t>
            </a:r>
            <a:r>
              <a:rPr lang="es-MX" sz="1400" dirty="0" smtClean="0"/>
              <a:t>www.google.com/search?q=Definicion+de+Power+Point+y+su+utilidad&amp;sca_esv=164c8d4aaf1af4ff&amp;ei=itX2Z6SqD5rd1sQP-uykwQo&amp;ved=0ahUKEwikl_Oe4suMAxWarpUCHXo2KagQ4dUDCBE&amp;uact=5&amp;oq=Definicion+de+Power+Point+y+su+utilidad&amp;gs_lp=Egxnd3Mtd2l6LXNlcnAiJ0RlZmluaWNpb24gZGUgUG93ZXIgUG9pbnQgeSBzdSB1dGlsaWRhZDIEEAAYRzIEEAAYRzIEEAAYRzIEEAAYRzIEEAAYRzIEEAAYRzIEEAAYRzIEEAAYR0jHElDJB1ioCHABeAKQAQCYAXGgAXGqAQMwLjG4AQPIAQD4AQGYA%0BKgAhXCAgoQABiwAxjWBBhHmAMA4gMFEgExIECIBgGQBgiSBwEyoAf2BLIHATG4Bwg&amp;sclient=gws-wiz-serp</a:t>
            </a:r>
            <a:br>
              <a:rPr lang="es-MX" sz="1400" dirty="0" smtClean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>
                <a:solidFill>
                  <a:srgbClr val="000000"/>
                </a:solidFill>
              </a:rPr>
              <a:t/>
            </a:r>
            <a:br>
              <a:rPr lang="es-MX" sz="1400" dirty="0">
                <a:solidFill>
                  <a:srgbClr val="000000"/>
                </a:solidFill>
              </a:rPr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 smtClean="0"/>
              <a:t/>
            </a:r>
            <a:br>
              <a:rPr lang="es-MX" sz="1400" dirty="0" smtClean="0"/>
            </a:br>
            <a:endParaRPr lang="es-AR" sz="1400" dirty="0"/>
          </a:p>
        </p:txBody>
      </p:sp>
      <p:pic>
        <p:nvPicPr>
          <p:cNvPr id="2050" name="Picture 2" descr="a white goose with a yellow beak is walki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05" y="1"/>
            <a:ext cx="147565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strella de 5 puntas"/>
          <p:cNvSpPr/>
          <p:nvPr/>
        </p:nvSpPr>
        <p:spPr>
          <a:xfrm>
            <a:off x="512367" y="188640"/>
            <a:ext cx="1224136" cy="10527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272136" cy="11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072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Características más importantes, de </a:t>
            </a:r>
            <a:r>
              <a:rPr lang="es-AR" dirty="0" err="1" smtClean="0"/>
              <a:t>power</a:t>
            </a:r>
            <a:r>
              <a:rPr lang="es-AR" dirty="0" smtClean="0"/>
              <a:t> </a:t>
            </a:r>
            <a:r>
              <a:rPr lang="es-AR" dirty="0" err="1" smtClean="0"/>
              <a:t>point</a:t>
            </a:r>
            <a:r>
              <a:rPr lang="es-AR" dirty="0" smtClean="0"/>
              <a:t> nómbrelas.</a:t>
            </a:r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s-MX" sz="1400" dirty="0" smtClean="0"/>
              <a:t>. </a:t>
            </a:r>
            <a:r>
              <a:rPr lang="es-MX" sz="1400" dirty="0"/>
              <a:t>Entre las características más importantes de PowerPoint se encuentran: </a:t>
            </a:r>
          </a:p>
          <a:p>
            <a:pPr marL="0" indent="0"/>
            <a:r>
              <a:rPr lang="es-MX" sz="1400" dirty="0"/>
              <a:t>Editor de texto: Permite insertar y formatear texto </a:t>
            </a:r>
          </a:p>
          <a:p>
            <a:pPr marL="0" indent="0"/>
            <a:r>
              <a:rPr lang="es-MX" sz="1400" dirty="0"/>
              <a:t>Inserción de imágenes y gráficos: Permite insertar y manipular imágenes y gráficos </a:t>
            </a:r>
          </a:p>
          <a:p>
            <a:pPr marL="0" indent="0"/>
            <a:r>
              <a:rPr lang="es-MX" sz="1400" dirty="0"/>
              <a:t>Mostrar contenido: Permite mostrar el contenido de forma continua </a:t>
            </a:r>
          </a:p>
          <a:p>
            <a:pPr marL="0" indent="0"/>
            <a:r>
              <a:rPr lang="es-MX" sz="1400" dirty="0"/>
              <a:t>Plantillas: Permite utilizar plantillas preestablecidas o crearlas propias </a:t>
            </a:r>
          </a:p>
          <a:p>
            <a:pPr marL="0" indent="0"/>
            <a:r>
              <a:rPr lang="es-MX" sz="1400" dirty="0"/>
              <a:t>Música y voz: Permite insertar música o grabar voz </a:t>
            </a:r>
          </a:p>
          <a:p>
            <a:pPr marL="0" indent="0"/>
            <a:r>
              <a:rPr lang="es-MX" sz="1400" dirty="0"/>
              <a:t>Animaciones: Permite agregar, quitar y cambiar animaciones </a:t>
            </a:r>
          </a:p>
          <a:p>
            <a:pPr marL="0" indent="0"/>
            <a:r>
              <a:rPr lang="es-MX" sz="1400" dirty="0"/>
              <a:t>Transiciones: Permite agregar, quitar y cambiar transiciones </a:t>
            </a:r>
          </a:p>
          <a:p>
            <a:pPr marL="0" indent="0"/>
            <a:r>
              <a:rPr lang="es-MX" sz="1400" dirty="0"/>
              <a:t>Coautoría: Permite que varias personas abran y trabajen en la misma presentación </a:t>
            </a:r>
          </a:p>
          <a:p>
            <a:pPr marL="0" indent="0"/>
            <a:r>
              <a:rPr lang="es-MX" sz="1400" dirty="0"/>
              <a:t>Grabación: Permite grabar el vídeo del moderador, el lápiz y el puntero láser </a:t>
            </a:r>
          </a:p>
          <a:p>
            <a:pPr marL="0" indent="0"/>
            <a:r>
              <a:rPr lang="es-MX" sz="1400" dirty="0"/>
              <a:t>Reproducción de entrada de lápiz: Permite aplicar la animación Reproducir o Rebobinar a la entrada de lápiz </a:t>
            </a:r>
          </a:p>
          <a:p>
            <a:pPr marL="0" indent="0"/>
            <a:r>
              <a:rPr lang="es-MX" sz="1400" dirty="0"/>
              <a:t>Biblioteca multimedia: Ofrece una biblioteca con imágenes de archivo, iconos y más </a:t>
            </a:r>
          </a:p>
          <a:p>
            <a:pPr marL="0" indent="0"/>
            <a:r>
              <a:rPr lang="es-MX" sz="1400" dirty="0"/>
              <a:t>Creación de diapositivas en 3D: Permite crear diapositivas en 3D </a:t>
            </a:r>
          </a:p>
          <a:p>
            <a:pPr marL="0" indent="0"/>
            <a:r>
              <a:rPr lang="es-MX" sz="1400" dirty="0" smtClean="0"/>
              <a:t>Capturas </a:t>
            </a:r>
            <a:r>
              <a:rPr lang="es-MX" sz="1400" dirty="0"/>
              <a:t>de pantalla: Permite sumar capturas de pantallas </a:t>
            </a:r>
          </a:p>
          <a:p>
            <a:pPr marL="0" indent="0"/>
            <a:r>
              <a:rPr lang="es-MX" sz="1400" dirty="0"/>
              <a:t>Guardar automáticamente: Permite guardar automáticamente los trabajos en caso de que se cierren  </a:t>
            </a:r>
            <a:r>
              <a:rPr lang="es-MX" sz="1400" dirty="0" smtClean="0"/>
              <a:t>por </a:t>
            </a:r>
            <a:r>
              <a:rPr lang="es-MX" sz="1400" dirty="0"/>
              <a:t>accidente </a:t>
            </a:r>
            <a:r>
              <a:rPr lang="es-MX" sz="1400" dirty="0" smtClean="0"/>
              <a:t>Microsoft </a:t>
            </a:r>
            <a:r>
              <a:rPr lang="es-MX" sz="1400" dirty="0"/>
              <a:t>PowerPoint es un programa que permite crear </a:t>
            </a:r>
            <a:r>
              <a:rPr lang="es-MX" sz="1400" dirty="0" smtClean="0"/>
              <a:t>_presentaciones</a:t>
            </a:r>
            <a:r>
              <a:rPr lang="es-MX" sz="1400" dirty="0"/>
              <a:t>. </a:t>
            </a:r>
            <a:endParaRPr lang="es-MX" sz="1400" dirty="0" smtClean="0"/>
          </a:p>
          <a:p>
            <a:pPr marL="0" indent="0"/>
            <a:r>
              <a:rPr lang="es-MX" sz="1300" dirty="0" smtClean="0"/>
              <a:t>https</a:t>
            </a:r>
            <a:r>
              <a:rPr lang="es-MX" sz="1300" dirty="0"/>
              <a:t>://www.google.com/search?sca_esv=f35f7c11fd1fb00c&amp;q=Caracter%C3%ADsticas+m%C3%A1s+importantes,+</a:t>
            </a:r>
            <a:r>
              <a:rPr lang="es-MX" sz="1300" dirty="0" smtClean="0"/>
              <a:t>de+powe_r+point+n%C3%B3mbrelas&amp;source=lnms&amp;fbs=ABzOT_BnMAgCWdhr5zilP5f1cnRvK9uZj3HA_MTJAA6lXR8yQElaIApxtef1-RKg2CcwxXbQJZ1dL1fCbmRWGNvURyVuw4bNtVNQrSXFa9NpE4JqYyoaVzVR842_3JKZj0j_H8SbPaXdTZ7DzvXqkohkCVym0lsUv_v75aEG_rY5jPgW_jap1LZiMPlrPgdj-zTLLNP2T7tO6ortPUajD6IC1JJCRXWgAg71ENJ9uApF_j3LMiyxvHH0&amp;sa=X&amp;ved=2ahUKEwjbypyJ_O6MAxXuIbkGHWohLycQ0pQJe_gQIFBAB&amp;biw=1366&amp;bih=641&amp;dpr=1</a:t>
            </a:r>
          </a:p>
          <a:p>
            <a:pPr marL="0" indent="0"/>
            <a:endParaRPr lang="es-MX" sz="1300" dirty="0" smtClean="0"/>
          </a:p>
          <a:p>
            <a:pPr marL="0" indent="0"/>
            <a:endParaRPr lang="es-AR" sz="1400" dirty="0"/>
          </a:p>
        </p:txBody>
      </p:sp>
      <p:pic>
        <p:nvPicPr>
          <p:cNvPr id="3076" name="Picture 4" descr="a close up of a dog 's face with its eyes closed and its mouth open 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51" y="-74811"/>
            <a:ext cx="1113237" cy="9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uía sobre PowerPoint: qué es, características y preguntas frecue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39" y="980728"/>
            <a:ext cx="255577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15" y="-2960"/>
            <a:ext cx="8229600" cy="1714202"/>
          </a:xfrm>
        </p:spPr>
        <p:txBody>
          <a:bodyPr>
            <a:normAutofit/>
          </a:bodyPr>
          <a:lstStyle/>
          <a:p>
            <a:r>
              <a:rPr lang="es-AR" dirty="0" smtClean="0"/>
              <a:t>Elementos </a:t>
            </a:r>
            <a:r>
              <a:rPr lang="es-AR" dirty="0"/>
              <a:t>de </a:t>
            </a:r>
            <a:r>
              <a:rPr lang="es-AR" dirty="0" err="1"/>
              <a:t>Power</a:t>
            </a:r>
            <a:r>
              <a:rPr lang="es-AR" dirty="0"/>
              <a:t> Point-Funciones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que </a:t>
            </a:r>
            <a:r>
              <a:rPr lang="es-AR" dirty="0"/>
              <a:t>cumple cada</a:t>
            </a:r>
            <a:br>
              <a:rPr lang="es-AR" dirty="0"/>
            </a:br>
            <a:r>
              <a:rPr lang="es-AR" dirty="0"/>
              <a:t>elemento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144988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Los elementos de PowerPoint incluyen diapositivas, texto, imágenes, gráficos, barras de herramientas, y pestañas. </a:t>
            </a:r>
          </a:p>
          <a:p>
            <a:r>
              <a:rPr lang="es-MX" sz="1200" dirty="0"/>
              <a:t>Diapositivas </a:t>
            </a:r>
          </a:p>
          <a:p>
            <a:r>
              <a:rPr lang="es-MX" sz="1200" dirty="0"/>
              <a:t>Son las páginas individuales donde se crea y muestra el </a:t>
            </a:r>
            <a:r>
              <a:rPr lang="es-MX" sz="1200" dirty="0" smtClean="0"/>
              <a:t>contenido</a:t>
            </a:r>
            <a:endParaRPr lang="es-MX" sz="1200" dirty="0"/>
          </a:p>
          <a:p>
            <a:r>
              <a:rPr lang="es-MX" sz="1200" dirty="0"/>
              <a:t>Texto </a:t>
            </a:r>
          </a:p>
          <a:p>
            <a:r>
              <a:rPr lang="es-MX" sz="1200" dirty="0"/>
              <a:t>Se puede agregar y formatear texto en las diapositivas</a:t>
            </a:r>
          </a:p>
          <a:p>
            <a:r>
              <a:rPr lang="es-MX" sz="1200" dirty="0"/>
              <a:t>Imágenes y gráficos </a:t>
            </a:r>
          </a:p>
          <a:p>
            <a:r>
              <a:rPr lang="es-MX" sz="1200" dirty="0"/>
              <a:t>Se pueden insertar imágenes, gráficos y otros elementos visuales</a:t>
            </a:r>
          </a:p>
          <a:p>
            <a:r>
              <a:rPr lang="es-MX" sz="1200" dirty="0"/>
              <a:t>Barras de herramientas </a:t>
            </a:r>
          </a:p>
          <a:p>
            <a:r>
              <a:rPr lang="es-MX" sz="1200" dirty="0"/>
              <a:t>Permiten acceder a los comandos más usados para dibujar, como líneas, texto, círculos, cuadrados o rectángulos</a:t>
            </a:r>
          </a:p>
          <a:p>
            <a:r>
              <a:rPr lang="es-MX" sz="1200" dirty="0"/>
              <a:t>Pestañas </a:t>
            </a:r>
          </a:p>
          <a:p>
            <a:r>
              <a:rPr lang="es-MX" sz="1200" dirty="0"/>
              <a:t>Cada pestaña tiene funciones específicas</a:t>
            </a:r>
          </a:p>
          <a:p>
            <a:r>
              <a:rPr lang="es-MX" sz="1200" dirty="0"/>
              <a:t>Inicio: Contiene las características Cortar y Pegar, las opciones Fuente y Párrafo</a:t>
            </a:r>
          </a:p>
          <a:p>
            <a:r>
              <a:rPr lang="es-MX" sz="1200" dirty="0"/>
              <a:t>Diseño: Se puede agregar un tema o una combinación de colores, o dar formato al fondo de la diapositiva</a:t>
            </a:r>
          </a:p>
          <a:p>
            <a:r>
              <a:rPr lang="es-MX" sz="1200" dirty="0"/>
              <a:t>Transiciones: Se configuran los efectos para cambiar de una diapositiva a </a:t>
            </a:r>
            <a:r>
              <a:rPr lang="es-MX" sz="1200" dirty="0" smtClean="0"/>
              <a:t>otra Animaciones</a:t>
            </a:r>
            <a:r>
              <a:rPr lang="es-MX" sz="1200" dirty="0"/>
              <a:t>: Se configuran los movimientos de los elementos de las diapositivas</a:t>
            </a:r>
          </a:p>
          <a:p>
            <a:r>
              <a:rPr lang="es-MX" sz="1200" dirty="0"/>
              <a:t>Presentación de diapositivas: Se configura el modo en que se expone la presentación</a:t>
            </a:r>
          </a:p>
          <a:p>
            <a:r>
              <a:rPr lang="es-MX" sz="1200" dirty="0"/>
              <a:t>Revisar: Se pueden agregar comentarios, pasar el corrector ortográfico o comparar una presentación con otra</a:t>
            </a:r>
          </a:p>
          <a:p>
            <a:r>
              <a:rPr lang="es-MX" sz="1200" dirty="0"/>
              <a:t>Vista: Se pueden ver las presentaciones de diferentes formas</a:t>
            </a:r>
          </a:p>
          <a:p>
            <a:r>
              <a:rPr lang="es-MX" sz="1200" dirty="0"/>
              <a:t>PowerPoint también permite: </a:t>
            </a:r>
          </a:p>
          <a:p>
            <a:r>
              <a:rPr lang="es-MX" sz="1200" dirty="0"/>
              <a:t>Insertar y manipular imágenes y </a:t>
            </a:r>
            <a:r>
              <a:rPr lang="es-MX" sz="1200" dirty="0" smtClean="0"/>
              <a:t>gráficos</a:t>
            </a:r>
            <a:endParaRPr lang="es-MX" sz="1200" dirty="0"/>
          </a:p>
          <a:p>
            <a:r>
              <a:rPr lang="es-MX" sz="1200" dirty="0"/>
              <a:t>Mostrar el contenido en forma continua</a:t>
            </a:r>
          </a:p>
          <a:p>
            <a:r>
              <a:rPr lang="es-MX" sz="1200" dirty="0"/>
              <a:t>Agregar complementos que agregan comandos personalizados o características </a:t>
            </a:r>
            <a:r>
              <a:rPr lang="es-MX" sz="1200" dirty="0"/>
              <a:t>personalizadashttps://www.google.com/search?sca_esv=cdf2793c44a7e080&amp;q=Elementos+de+Power+Point-Funciones+que+cumple+cada+elemento&amp;source=lnms&amp;fbs=ABzOT_BnMAgCWdhr5zilP5f1cnRvK9uZj3HA_MTJAA6lXR8yQElaIApxtef1-RKg2CcwxXZnqg64bfoybsGPOYNWqi2wDyk8NvRfALL5vBsYB2EAla1J7N4HgGROSXCOmEGKC6sEW9sxQu8P39v5eoNTNbPOQu2LFgrjLl6oaHdS75MPswyCGnsg03fCEGhZW5j0RHsD318kc87hDytdqYb_7k0-oCFhgX0f3VLqSs9wa2nRNXdVgdI&amp;sa=X&amp;ved=2ahUKEwjEhqWUvfuMAxV4qpUCHbA6BqIQ0pQJegQIFRAB&amp;biw=1034&amp;bih=613&amp;dpr=1</a:t>
            </a:r>
            <a:endParaRPr lang="es-AR" sz="1200" dirty="0"/>
          </a:p>
        </p:txBody>
      </p:sp>
      <p:pic>
        <p:nvPicPr>
          <p:cNvPr id="4100" name="Picture 4" descr="Que Chistoso GIF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60" y="1772816"/>
            <a:ext cx="169168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13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4541"/>
            <a:ext cx="7772400" cy="1470025"/>
          </a:xfrm>
        </p:spPr>
        <p:txBody>
          <a:bodyPr/>
          <a:lstStyle/>
          <a:p>
            <a:r>
              <a:rPr lang="es-MX" dirty="0" smtClean="0"/>
              <a:t>     Tipos </a:t>
            </a:r>
            <a:r>
              <a:rPr lang="es-MX" dirty="0"/>
              <a:t>de </a:t>
            </a:r>
            <a:r>
              <a:rPr lang="es-MX" dirty="0" smtClean="0"/>
              <a:t>Vistas de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, </a:t>
            </a:r>
            <a:r>
              <a:rPr lang="es-MX" dirty="0"/>
              <a:t>explique cada una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-21428" y="1426081"/>
            <a:ext cx="9143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PowerPoint tiene varias vistas que se usan para crear y editar presentaciones: </a:t>
            </a:r>
          </a:p>
          <a:p>
            <a:r>
              <a:rPr lang="es-MX" sz="1200" dirty="0"/>
              <a:t>Vista Normal: La vista principal para escribir y diseñar diapositivas. </a:t>
            </a:r>
          </a:p>
          <a:p>
            <a:r>
              <a:rPr lang="es-MX" sz="1200" dirty="0"/>
              <a:t>Vista Clasificador de diapositivas: Muestra miniaturas de las diapositivas para organizarlas. </a:t>
            </a:r>
          </a:p>
          <a:p>
            <a:r>
              <a:rPr lang="es-MX" sz="1200" dirty="0"/>
              <a:t>Vista Página de notas: Permite escribir notas que se aplican a la diapositiva actual. </a:t>
            </a:r>
          </a:p>
          <a:p>
            <a:r>
              <a:rPr lang="es-MX" sz="1200" dirty="0"/>
              <a:t>Vista Esquema: Muestra la presentación como un esquema de los títulos y el texto principal de cada diapositiva. </a:t>
            </a:r>
          </a:p>
          <a:p>
            <a:r>
              <a:rPr lang="es-MX" sz="1200" dirty="0"/>
              <a:t>Vista Presentación con diapositivas: Muestra la presentación tal como se verá en la pantalla grande. </a:t>
            </a:r>
          </a:p>
          <a:p>
            <a:r>
              <a:rPr lang="es-MX" sz="1200" dirty="0"/>
              <a:t>Vista Lectura: Llena la mayor parte de la pantalla con la presentación y tiene botones para navegar. </a:t>
            </a:r>
          </a:p>
          <a:p>
            <a:r>
              <a:rPr lang="es-MX" sz="1200" dirty="0"/>
              <a:t>Para abrir la vista Esquema, puedes: </a:t>
            </a:r>
          </a:p>
          <a:p>
            <a:r>
              <a:rPr lang="es-MX" sz="1200" dirty="0"/>
              <a:t>Abrir PowerPoint</a:t>
            </a:r>
          </a:p>
          <a:p>
            <a:r>
              <a:rPr lang="es-MX" sz="1200" dirty="0"/>
              <a:t>Seleccionar la pestaña “Vista” en la barra de menú superior</a:t>
            </a:r>
          </a:p>
          <a:p>
            <a:r>
              <a:rPr lang="es-MX" sz="1200" dirty="0"/>
              <a:t>Hacer clic izquierdo en la opción “Vista Esquema”</a:t>
            </a:r>
          </a:p>
          <a:p>
            <a:r>
              <a:rPr lang="es-MX" sz="1200" dirty="0"/>
              <a:t>En la vista Esquema, puedes: Cambiar el orden de las diapositivas, Editar el contenido de las diapositivas, Insertar nuevas diapositivas. </a:t>
            </a:r>
          </a:p>
          <a:p>
            <a:r>
              <a:rPr lang="es-MX" sz="1200" dirty="0"/>
              <a:t>Puedes usar las vistas de PowerPoint para: Crear y editar presentaciones, Organizar y ordenar </a:t>
            </a:r>
            <a:r>
              <a:rPr lang="es-MX" sz="1200" dirty="0" smtClean="0"/>
              <a:t>las diapositivas</a:t>
            </a:r>
            <a:r>
              <a:rPr lang="es-MX" sz="1200" dirty="0"/>
              <a:t>, Ofrecer la presentación al público, Controlar y modificar la estructura de la presentación</a:t>
            </a:r>
            <a:r>
              <a:rPr lang="es-MX" sz="1200" dirty="0" smtClean="0"/>
              <a:t>.</a:t>
            </a:r>
          </a:p>
          <a:p>
            <a:endParaRPr lang="es-MX" sz="1200" dirty="0"/>
          </a:p>
          <a:p>
            <a:endParaRPr lang="es-MX" sz="1200" dirty="0" smtClean="0"/>
          </a:p>
          <a:p>
            <a:endParaRPr lang="es-MX" sz="1200" dirty="0"/>
          </a:p>
          <a:p>
            <a:endParaRPr lang="es-MX" sz="1200" dirty="0" smtClean="0"/>
          </a:p>
          <a:p>
            <a:endParaRPr lang="es-MX" sz="1200" dirty="0"/>
          </a:p>
          <a:p>
            <a:endParaRPr lang="es-MX" sz="1200" dirty="0" smtClean="0"/>
          </a:p>
          <a:p>
            <a:endParaRPr lang="es-MX" sz="1200" dirty="0"/>
          </a:p>
          <a:p>
            <a:endParaRPr lang="es-MX" sz="1200" dirty="0" smtClean="0"/>
          </a:p>
          <a:p>
            <a:endParaRPr lang="es-MX" sz="1200" dirty="0"/>
          </a:p>
          <a:p>
            <a:endParaRPr lang="es-MX" sz="1200" dirty="0" smtClean="0"/>
          </a:p>
          <a:p>
            <a:endParaRPr lang="es-MX" sz="1200" dirty="0"/>
          </a:p>
          <a:p>
            <a:r>
              <a:rPr lang="es-MX" sz="1200" dirty="0" smtClean="0"/>
              <a:t> </a:t>
            </a:r>
            <a:endParaRPr lang="es-AR" sz="1200" dirty="0"/>
          </a:p>
        </p:txBody>
      </p:sp>
      <p:pic>
        <p:nvPicPr>
          <p:cNvPr id="5124" name="Picture 4" descr="Meme Sticker - Meme - Descobrir e Compartilhar GIF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31" y="116632"/>
            <a:ext cx="1331640" cy="13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-21428" y="414908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www.google.com/search?sca_esv=cdf2793c44a7e080&amp;q=Tipos+de+Vistas+de+power+point,+explique+cada+una&amp;source=lnms&amp;fbs=ABzOT_BnMAgCWdhr5zilP5f1cnRvK9uZj3HA_MTJAA6lXR8yQElaIApxtef1-RKg2CcwxXZnqg64bfoybsGPOYNWqi2w17XQTSi3DfITspWmDumFGkijPlt4noK-KqhGz9snnkeCBmBO5Z7Yg755JJGJYA3VkJhAjNDumn-9UD330J6h39L13yGNR-lQg4klpc8MWNbRnd7lh-1ZIFMZSxzC9J_C15uQL-brPw_RTIokSxXpBuovu6U&amp;sa=X&amp;ved=2ahUKEwiNupLovfuMAxUKqZUCHZZzPAwQ0pQJegQIDxAB&amp;biw=1034&amp;bih=613&amp;dpr=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09" y="1772816"/>
            <a:ext cx="1584226" cy="158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6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   Animación </a:t>
            </a:r>
            <a:r>
              <a:rPr lang="es-MX" dirty="0"/>
              <a:t>y </a:t>
            </a:r>
            <a:r>
              <a:rPr lang="es-MX" dirty="0" smtClean="0"/>
              <a:t>Transición de </a:t>
            </a:r>
            <a:r>
              <a:rPr lang="es-MX" dirty="0" err="1" smtClean="0"/>
              <a:t>powerpoint</a:t>
            </a:r>
            <a:r>
              <a:rPr lang="es-MX" dirty="0" smtClean="0"/>
              <a:t> </a:t>
            </a:r>
            <a:r>
              <a:rPr lang="es-MX" dirty="0"/>
              <a:t>explique cada uno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5330" y="1196752"/>
            <a:ext cx="91286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En PowerPoint, la animación es un efecto especial aplicado a un elemento de una diapositiva, mientras que la transición es el efecto especial que se produce al pasar de una diapositiva a la siguiente. </a:t>
            </a:r>
          </a:p>
          <a:p>
            <a:r>
              <a:rPr lang="es-MX" sz="1400" dirty="0"/>
              <a:t>Animación</a:t>
            </a:r>
          </a:p>
          <a:p>
            <a:r>
              <a:rPr lang="es-MX" sz="1400" dirty="0"/>
              <a:t>Se aplica a un solo elemento, como texto, imagen, o forma </a:t>
            </a:r>
          </a:p>
          <a:p>
            <a:r>
              <a:rPr lang="es-MX" sz="1400" dirty="0"/>
              <a:t>Puede activarse automáticamente o en respuesta a acciones del usuario </a:t>
            </a:r>
          </a:p>
          <a:p>
            <a:r>
              <a:rPr lang="es-MX" sz="1400" dirty="0"/>
              <a:t>Permite presentaciones más interactivas y dinámicas </a:t>
            </a:r>
          </a:p>
          <a:p>
            <a:r>
              <a:rPr lang="es-MX" sz="1400" dirty="0"/>
              <a:t>Existen diferentes tipos de efectos de animación, como estirar, entrada rayas, y énfasis girar </a:t>
            </a:r>
          </a:p>
          <a:p>
            <a:r>
              <a:rPr lang="es-MX" sz="1400" dirty="0"/>
              <a:t>Los efectos de entrada determinan cómo aparecen los objetos, los de énfasis cambian su tamaño o color, y los de salida determinan cómo desaparecen </a:t>
            </a:r>
          </a:p>
          <a:p>
            <a:r>
              <a:rPr lang="es-MX" sz="1400" dirty="0"/>
              <a:t>Transición</a:t>
            </a:r>
          </a:p>
          <a:p>
            <a:r>
              <a:rPr lang="es-MX" sz="1400" dirty="0"/>
              <a:t>Se produce entre diapositivas, sin interacción directa del usuario </a:t>
            </a:r>
          </a:p>
          <a:p>
            <a:r>
              <a:rPr lang="es-MX" sz="1400" dirty="0"/>
              <a:t>Se puede aplicar la transición Transformación para animar un movimiento suave de una diapositiva a la siguiente </a:t>
            </a:r>
          </a:p>
          <a:p>
            <a:r>
              <a:rPr lang="es-MX" sz="1400" dirty="0"/>
              <a:t>Se puede agregar una transición positiva </a:t>
            </a:r>
          </a:p>
          <a:p>
            <a:r>
              <a:rPr lang="es-MX" sz="1400" dirty="0"/>
              <a:t>Para agregar una transición, se puede: </a:t>
            </a:r>
          </a:p>
          <a:p>
            <a:r>
              <a:rPr lang="es-MX" sz="1400" dirty="0"/>
              <a:t>Seleccionar la diapositiva a la que se quiere agregar una transición </a:t>
            </a:r>
          </a:p>
          <a:p>
            <a:r>
              <a:rPr lang="es-MX" sz="1400" dirty="0"/>
              <a:t>Hacer clic en la pestaña Transiciones y seleccionar una transición </a:t>
            </a:r>
          </a:p>
          <a:p>
            <a:r>
              <a:rPr lang="es-MX" sz="1400" dirty="0"/>
              <a:t>Seleccionar Opciones de efectos para elegir la dirección y la naturaleza de la transición </a:t>
            </a:r>
          </a:p>
          <a:p>
            <a:r>
              <a:rPr lang="es-MX" sz="1400" dirty="0"/>
              <a:t>Hacer clic en Vista previa para ver el aspecto que tendrá la transición </a:t>
            </a:r>
            <a:r>
              <a:rPr lang="es-MX" sz="1400" dirty="0" smtClean="0"/>
              <a:t>Tanto </a:t>
            </a:r>
            <a:r>
              <a:rPr lang="es-MX" sz="1400" dirty="0"/>
              <a:t>las transiciones como las animaciones contribuyen a que las presentaciones resulten más atractivas y vistosas</a:t>
            </a:r>
            <a:r>
              <a:rPr lang="es-MX" sz="1400" dirty="0"/>
              <a:t>. https://www.google.com/search?q=Animaci%C3%B3n+y+Transici%C3%B3n+de+powerpoint+explique+cada+uno&amp;oq=Animaci%C3%B3n+y+Transici%C3%B3n+de+powerpoint+explique+cada+uno&amp;gs_lcrp=EgZjaHJvbWUyBggAEEUYOTIHCAEQIRigATIHCAIQIRigAdIBCTY4MjdqMGoxNagCCLACAfEFhR2Z3ykMkwTxBYUdmd8pDJME8QWFHZnfKQyTBA&amp;sourceid=chrome&amp;ie=UTF-8</a:t>
            </a:r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r>
              <a:rPr lang="es-MX" sz="1400" dirty="0" smtClean="0"/>
              <a:t> </a:t>
            </a:r>
            <a:endParaRPr lang="es-AR" sz="1400" dirty="0"/>
          </a:p>
        </p:txBody>
      </p:sp>
      <p:pic>
        <p:nvPicPr>
          <p:cNvPr id="6148" name="Picture 4" descr="https://media3.giphy.com/media/v1.Y2lkPTc5MGI3NjExMXg5ZGlneDc0eTNwaWJvZ29nZmFmNzZra2d4b3dwZnZiaTVxZWd1NiZlcD12MV9pbnRlcm5hbF9naWZfYnlfaWQmY3Q9cw/9K6CebIaqQmAMxJcJQ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23400"/>
            <a:ext cx="2005485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85" y="5949279"/>
            <a:ext cx="2411760" cy="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94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439</TotalTime>
  <Words>876</Words>
  <Application>Microsoft Office PowerPoint</Application>
  <PresentationFormat>Presentación en pantalla (4:3)</PresentationFormat>
  <Paragraphs>98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Ángulos</vt:lpstr>
      <vt:lpstr>POWER POINT</vt:lpstr>
      <vt:lpstr>Presentación de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Definicion de Power Point y su utilidad:Microsoft Power  Point es un .programa que permite crear presentaciones  visuales con diapositivas. Se utiliza para exponer ideas, compartir información y comunicar conceptos.  PowerPoint: ¿Qué es? ,Un programa de Microsoft Office para crear presentaciones Para qué sirve: Crear presentaciones visuales, tanto para fines profesionales como educativos o personales Qué se puede hacer: Insertar texto, imágenes, vídeos, tablas, gráficos, animaciones, y más Cómo se crea una presentación: Crear una nueva presentación desde cero o modificar una plantilla previamente creada Dónde se puede usar:En sistemas operativos Windows, macOS, Android e iOS.  https://www.google.com/search?q=Definicion+de+Power+Point+y+su+utilidad&amp;sca_esv=164c8d4aaf1af4ff&amp;ei=itX2Z6SqD5rd1sQP-uykwQo&amp;ved=0ahUKEwikl_Oe4suMAxWarpUCHXo2KagQ4dUDCBE&amp;uact=5&amp;oq=Definicion+de+Power+Point+y+su+utilidad&amp;gs_lp=Egxnd3Mtd2l6LXNlcnAiJ0RlZmluaWNpb24gZGUgUG93ZXIgUG9pbnQgeSBzdSB1dGlsaWRhZDIEEAAYRzIEEAAYRzIEEAAYRzIEEAAYRzIEEAAYRzIEEAAYRzIEEAAYRzIEEAAYR0jHElDJB1ioCHABeAKQAQCYAXGgAXGqAQMwLjG4AQPIAQD4AQGYA%0BKgAhXCAgoQABiwAxjWBBhHmAMA4gMFEgExIECIBgGQBgiSBwEyoAf2BLIHATG4Bwg&amp;sclient=gws-wiz-serp      </vt:lpstr>
      <vt:lpstr>Características más importantes, de power point nómbrelas.</vt:lpstr>
      <vt:lpstr>Elementos de Power Point-Funciones  que cumple cada elemento</vt:lpstr>
      <vt:lpstr>     Tipos de Vistas de power point, explique cada una</vt:lpstr>
      <vt:lpstr>   Animación y Transición de powerpoint explique cada uno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NUMERO 4 POWER POINT</dc:title>
  <dc:creator>Sacundario</dc:creator>
  <cp:lastModifiedBy>Sacundario</cp:lastModifiedBy>
  <cp:revision>46</cp:revision>
  <dcterms:created xsi:type="dcterms:W3CDTF">2025-04-07T18:46:33Z</dcterms:created>
  <dcterms:modified xsi:type="dcterms:W3CDTF">2025-04-28T20:02:16Z</dcterms:modified>
</cp:coreProperties>
</file>