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1" r:id="rId6"/>
    <p:sldId id="264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A268-C0F3-4129-AD7D-A7EFF5A1F3A0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D59FB-0564-4386-8078-B937B5C790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543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59FB-0564-4386-8078-B937B5C79031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020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59FB-0564-4386-8078-B937B5C79031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46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59FB-0564-4386-8078-B937B5C79031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844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8FEFDA-BDA9-448B-9F2F-8114F4C1B433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09730E-A79A-4B0F-980C-423081C771DB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-747464"/>
            <a:ext cx="7772400" cy="2304256"/>
          </a:xfrm>
        </p:spPr>
        <p:txBody>
          <a:bodyPr/>
          <a:lstStyle/>
          <a:p>
            <a:r>
              <a:rPr lang="es-MX" dirty="0" smtClean="0"/>
              <a:t>Colegio del prado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1556792"/>
            <a:ext cx="6400800" cy="1944216"/>
          </a:xfrm>
        </p:spPr>
        <p:txBody>
          <a:bodyPr>
            <a:normAutofit fontScale="70000" lnSpcReduction="20000"/>
          </a:bodyPr>
          <a:lstStyle/>
          <a:p>
            <a:r>
              <a:rPr lang="es-MX" sz="4000" dirty="0" smtClean="0"/>
              <a:t>Alumna: </a:t>
            </a:r>
            <a:r>
              <a:rPr lang="es-MX" sz="4000" dirty="0" err="1" smtClean="0"/>
              <a:t>Giuliana</a:t>
            </a:r>
            <a:r>
              <a:rPr lang="es-MX" sz="4000" dirty="0" smtClean="0"/>
              <a:t>  julio</a:t>
            </a:r>
          </a:p>
          <a:p>
            <a:r>
              <a:rPr lang="es-MX" sz="4000" dirty="0" smtClean="0"/>
              <a:t>AÑO:2025</a:t>
            </a:r>
          </a:p>
          <a:p>
            <a:r>
              <a:rPr lang="es-MX" sz="4000" dirty="0" smtClean="0"/>
              <a:t>TALLER LABORATORIO : INFORMATICA</a:t>
            </a:r>
          </a:p>
          <a:p>
            <a:r>
              <a:rPr lang="es-MX" sz="4000" dirty="0" smtClean="0"/>
              <a:t>1 A    </a:t>
            </a:r>
          </a:p>
          <a:p>
            <a:endParaRPr lang="es-MX" sz="4000" dirty="0"/>
          </a:p>
          <a:p>
            <a:endParaRPr lang="es-MX" sz="4000" dirty="0" smtClean="0"/>
          </a:p>
          <a:p>
            <a:endParaRPr lang="es-MX" sz="4000" dirty="0"/>
          </a:p>
          <a:p>
            <a:endParaRPr lang="es-MX" sz="4000" dirty="0" smtClean="0"/>
          </a:p>
          <a:p>
            <a:endParaRPr lang="es-MX" sz="4000" dirty="0"/>
          </a:p>
          <a:p>
            <a:endParaRPr lang="es-MX" sz="4000" dirty="0" smtClean="0"/>
          </a:p>
          <a:p>
            <a:endParaRPr lang="es-MX" sz="4000" dirty="0"/>
          </a:p>
          <a:p>
            <a:endParaRPr lang="es-MX" sz="4000" dirty="0" smtClean="0"/>
          </a:p>
          <a:p>
            <a:endParaRPr lang="es-MX" sz="4000" dirty="0"/>
          </a:p>
          <a:p>
            <a:endParaRPr lang="es-MX" sz="4000" dirty="0" smtClean="0"/>
          </a:p>
          <a:p>
            <a:endParaRPr lang="es-MX" sz="4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907704" y="6206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508104" cy="349247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71540"/>
            <a:ext cx="6255296" cy="38633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353836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es-MX" dirty="0" smtClean="0"/>
              <a:t>  1 a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4784"/>
            <a:ext cx="81724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6851104" cy="1143000"/>
          </a:xfrm>
        </p:spPr>
        <p:txBody>
          <a:bodyPr>
            <a:normAutofit/>
          </a:bodyPr>
          <a:lstStyle/>
          <a:p>
            <a:r>
              <a:rPr lang="es-MX" dirty="0" err="1" smtClean="0"/>
              <a:t>Difinicion</a:t>
            </a:r>
            <a:r>
              <a:rPr lang="es-MX" dirty="0" smtClean="0"/>
              <a:t> de </a:t>
            </a:r>
            <a:r>
              <a:rPr lang="es-MX" dirty="0" err="1" smtClean="0"/>
              <a:t>pawer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Microsoft PowerPoint es un programa que permite crear presentaciones visuales con diapositivas. Se puede usar para transmitir información, organizar ideas, y comunicar proyectos. 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35210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62128" cy="633670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PowerPoint </a:t>
            </a:r>
            <a:r>
              <a:rPr lang="es-MX" dirty="0"/>
              <a:t>es un </a:t>
            </a:r>
            <a:r>
              <a:rPr lang="es-MX" dirty="0" smtClean="0"/>
              <a:t>programa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Microsoft </a:t>
            </a:r>
            <a:r>
              <a:rPr lang="es-MX" dirty="0"/>
              <a:t>que permite </a:t>
            </a:r>
            <a:r>
              <a:rPr lang="es-MX" dirty="0" smtClean="0"/>
              <a:t>crea </a:t>
            </a:r>
            <a:r>
              <a:rPr lang="es-MX" dirty="0"/>
              <a:t>presentaciones visuales con diapositivas. Se puede usar para fines profesionales, educativos o personales</a:t>
            </a:r>
            <a:r>
              <a:rPr lang="es-MX" dirty="0" smtClean="0"/>
              <a:t>.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689913" y="-1754733"/>
            <a:ext cx="455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e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6" y="1484784"/>
            <a:ext cx="634169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Caracteristicasmas</a:t>
            </a:r>
            <a:r>
              <a:rPr lang="es-MX" dirty="0" smtClean="0"/>
              <a:t> importante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B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dirty="0"/>
              <a:t>Crear presentaciones: Se pueden crear presentaciones desde cero o con una plantilla. </a:t>
            </a:r>
          </a:p>
          <a:p>
            <a:r>
              <a:rPr lang="es-MX" dirty="0"/>
              <a:t>Agregar contenido: Se pueden agregar texto, imágenes, gráficos, videos, tablas y formas. </a:t>
            </a:r>
          </a:p>
          <a:p>
            <a:r>
              <a:rPr lang="es-MX" dirty="0"/>
              <a:t>Editar texto: Se puede editar el tipo de fuente, tamaño, color, negrita, cursiva, alineación, espaciado, entre otros. </a:t>
            </a:r>
          </a:p>
          <a:p>
            <a:r>
              <a:rPr lang="es-MX" dirty="0"/>
              <a:t>Agregar transiciones y animaciones: Se pueden agregar transiciones, animaciones y movimiento cinemático. </a:t>
            </a:r>
          </a:p>
          <a:p>
            <a:r>
              <a:rPr lang="es-MX" dirty="0"/>
              <a:t>Diseñar presentaciones: Se puede seleccionar un diseño profesional con el Diseñador de PowerPoint. </a:t>
            </a:r>
          </a:p>
          <a:p>
            <a:r>
              <a:rPr lang="es-MX" dirty="0"/>
              <a:t>Coautoría: Se puede trabajar en la misma presentación entre varias personas y ver los cambios de los demás. </a:t>
            </a:r>
          </a:p>
          <a:p>
            <a:r>
              <a:rPr lang="es-MX" dirty="0"/>
              <a:t>Grabación de diapositivas: Se puede grabar el vídeo del moderador, el lápiz y el puntero láser. </a:t>
            </a:r>
          </a:p>
          <a:p>
            <a:r>
              <a:rPr lang="es-MX" dirty="0"/>
              <a:t>Reproducción de entrada de lápiz: Se puede aplicar la animación Reproducir o Rebobinar a la entrada de lápiz. </a:t>
            </a:r>
            <a:endParaRPr lang="es-AR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/>
              <a:t>B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64" y="2030450"/>
            <a:ext cx="3479204" cy="341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Elementosde</a:t>
            </a:r>
            <a:r>
              <a:rPr lang="es-MX" dirty="0" smtClean="0"/>
              <a:t> p	</a:t>
            </a:r>
            <a:r>
              <a:rPr lang="es-MX" dirty="0" err="1" smtClean="0"/>
              <a:t>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c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322712" cy="4021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Barra de título</a:t>
            </a:r>
          </a:p>
          <a:p>
            <a:pPr marL="0" indent="0">
              <a:buNone/>
            </a:pPr>
            <a:r>
              <a:rPr lang="es-MX" dirty="0"/>
              <a:t>Barra de herramientas</a:t>
            </a:r>
          </a:p>
          <a:p>
            <a:pPr marL="0" indent="0">
              <a:buNone/>
            </a:pPr>
            <a:r>
              <a:rPr lang="es-MX" dirty="0"/>
              <a:t>Barra de opciones</a:t>
            </a:r>
          </a:p>
          <a:p>
            <a:pPr marL="0" indent="0">
              <a:buNone/>
            </a:pPr>
            <a:r>
              <a:rPr lang="es-MX" dirty="0"/>
              <a:t>Cintas de edición</a:t>
            </a:r>
          </a:p>
          <a:p>
            <a:pPr marL="0" indent="0">
              <a:buNone/>
            </a:pPr>
            <a:r>
              <a:rPr lang="es-MX" dirty="0"/>
              <a:t>Cuerpo de diapositiva</a:t>
            </a:r>
          </a:p>
          <a:p>
            <a:pPr marL="0" indent="0">
              <a:buNone/>
            </a:pPr>
            <a:r>
              <a:rPr lang="es-MX" dirty="0"/>
              <a:t>Barra de estado</a:t>
            </a:r>
          </a:p>
          <a:p>
            <a:pPr marL="0" indent="0">
              <a:buNone/>
            </a:pPr>
            <a:r>
              <a:rPr lang="es-MX" dirty="0"/>
              <a:t>Área de notas</a:t>
            </a:r>
          </a:p>
          <a:p>
            <a:pPr marL="0" indent="0">
              <a:buNone/>
            </a:pPr>
            <a:r>
              <a:rPr lang="es-MX" dirty="0"/>
              <a:t>Botones de zoom y vista</a:t>
            </a:r>
          </a:p>
          <a:p>
            <a:pPr marL="0" indent="0">
              <a:buNone/>
            </a:pPr>
            <a:r>
              <a:rPr lang="es-MX" dirty="0"/>
              <a:t>Barra de tareas</a:t>
            </a:r>
          </a:p>
          <a:p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98" y="2060848"/>
            <a:ext cx="41764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vistas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D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/>
              <a:t>Vistas para crear y editar</a:t>
            </a:r>
          </a:p>
          <a:p>
            <a:r>
              <a:rPr lang="es-MX" dirty="0"/>
              <a:t>Vista Normal: La vista predeterminada para crear y editar diapositivas </a:t>
            </a:r>
          </a:p>
          <a:p>
            <a:r>
              <a:rPr lang="es-MX" dirty="0"/>
              <a:t>Clasificador de diapositivas: Muestra miniaturas de las diapositivas, ordenadas por su orden de aparición </a:t>
            </a:r>
          </a:p>
          <a:p>
            <a:r>
              <a:rPr lang="es-MX" dirty="0"/>
              <a:t>Vista Patrón de diapositivas</a:t>
            </a:r>
          </a:p>
          <a:p>
            <a:r>
              <a:rPr lang="es-MX" dirty="0"/>
              <a:t>Permite realizar cambios de estilo universales a todas las diapositivas, páginas de notas o documentos </a:t>
            </a:r>
          </a:p>
          <a:p>
            <a:r>
              <a:rPr lang="es-MX" dirty="0"/>
              <a:t>Incluye patrones de título, notas y documentos </a:t>
            </a:r>
          </a:p>
          <a:p>
            <a:r>
              <a:rPr lang="es-MX" dirty="0"/>
              <a:t>Para cambiar de vista, puedes: </a:t>
            </a:r>
          </a:p>
          <a:p>
            <a:r>
              <a:rPr lang="es-MX" dirty="0"/>
              <a:t>Ir a la barra de tareas </a:t>
            </a:r>
          </a:p>
          <a:p>
            <a:r>
              <a:rPr lang="es-MX" dirty="0"/>
              <a:t>Seleccionar la vista deseada en el grupo Vista Patrón de la pestaña Vista </a:t>
            </a:r>
          </a:p>
          <a:p>
            <a:r>
              <a:rPr lang="es-MX" dirty="0"/>
              <a:t>Arrastrar y soltar las diapositivas en el clasificador de diapositivas </a:t>
            </a:r>
          </a:p>
          <a:p>
            <a:r>
              <a:rPr lang="es-MX" dirty="0"/>
              <a:t>Usar las teclas de dirección para navegar en la vista Presentación 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90708"/>
            <a:ext cx="2784351" cy="362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Animacion</a:t>
            </a:r>
            <a:r>
              <a:rPr lang="es-MX" dirty="0" smtClean="0"/>
              <a:t> y </a:t>
            </a:r>
            <a:r>
              <a:rPr lang="es-MX" dirty="0" err="1" smtClean="0"/>
              <a:t>trancicion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/>
              <a:t>E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dirty="0"/>
              <a:t>Animaciones</a:t>
            </a:r>
          </a:p>
          <a:p>
            <a:r>
              <a:rPr lang="es-MX" dirty="0"/>
              <a:t>Entrada: Controlan cómo entran los objetos en la diapositiva </a:t>
            </a:r>
          </a:p>
          <a:p>
            <a:r>
              <a:rPr lang="es-MX" dirty="0"/>
              <a:t>Énfasis: Cambian el tamaño o el color del objeto, por ejemplo, al hacer clic con el ratón </a:t>
            </a:r>
          </a:p>
          <a:p>
            <a:r>
              <a:rPr lang="es-MX" dirty="0"/>
              <a:t>Salida: Controlan cómo salen los objetos de la diapositiva </a:t>
            </a:r>
          </a:p>
          <a:p>
            <a:r>
              <a:rPr lang="es-MX" dirty="0"/>
              <a:t>Trayectorias: Los objetos se mueven dentro de la diapositiva, a lo largo de una trayectoria predeterminada </a:t>
            </a:r>
          </a:p>
          <a:p>
            <a:r>
              <a:rPr lang="es-MX" dirty="0"/>
              <a:t>Transiciones </a:t>
            </a:r>
          </a:p>
          <a:p>
            <a:r>
              <a:rPr lang="es-MX" dirty="0"/>
              <a:t>Se aplican a una diapositiva completa</a:t>
            </a:r>
          </a:p>
          <a:p>
            <a:r>
              <a:rPr lang="es-MX" dirty="0"/>
              <a:t>Se usan para indicar la aparición de una diapositiva durante una presentación</a:t>
            </a:r>
            <a:endParaRPr lang="es-A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867344"/>
            <a:ext cx="3521075" cy="380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bibliografia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3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3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https://</a:t>
            </a:r>
            <a:r>
              <a:rPr lang="es-AR" dirty="0" smtClean="0"/>
              <a:t>www.google.com/search?sca_esv=4f7b8728d565568a&amp;q=powerpoint+tipos+animacion+y+transicion+explique+cada+uno&amp;udm=7&amp;fbs=ABzOT_BnMAgCWdhr5zilP5f1cnRvK9uZj3HA_MTJAA6lXR8yQElaIApxtef1-RKg2CcwxXbQJZ1dL1fCbmRWGNvURyVuvQJCcl_Yx7ji-0Xq0CHVn2RJZR79ZSdqlHkhiPpAD6YNRgoRplUsLYw06VVyMzoAeYtFSxHK07XNbK4eXPUZH9NJJpd_9n5rOkpIZq7STtf_0Nmeua0rYvXun6c35cuKolmJ3qA3XYKlE1Xbu30lGowvxxU&amp;sa=X&amp;ved=2ahUKEwj1zZKB0saMAxW3pZUCHTJuBzYQtKgLegQIEhAB&amp;biw=1360&amp;bih=589&amp;dpr=1#fpstate=ive&amp;vld=cid:c15290f5,vid:6783-cvOum0,st:0</a:t>
            </a:r>
            <a:endParaRPr lang="es-A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35210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3048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314</TotalTime>
  <Words>442</Words>
  <Application>Microsoft Office PowerPoint</Application>
  <PresentationFormat>Presentación en pantalla (4:3)</PresentationFormat>
  <Paragraphs>75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Opulento</vt:lpstr>
      <vt:lpstr>Colegio del prado </vt:lpstr>
      <vt:lpstr>  1 a</vt:lpstr>
      <vt:lpstr>Difinicion de pawer point</vt:lpstr>
      <vt:lpstr>PowerPoint es un programa     Microsoft que permite crea presentaciones visuales con diapositivas. Se puede usar para fines profesionales, educativos o personales.   </vt:lpstr>
      <vt:lpstr>Caracteristicasmas importante</vt:lpstr>
      <vt:lpstr>Elementosde p Ower point</vt:lpstr>
      <vt:lpstr>Tipos de vistas </vt:lpstr>
      <vt:lpstr>Animacion y trancicion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del prado</dc:title>
  <dc:creator>Secundario</dc:creator>
  <cp:lastModifiedBy>Secundaria</cp:lastModifiedBy>
  <cp:revision>25</cp:revision>
  <dcterms:created xsi:type="dcterms:W3CDTF">2025-03-31T20:26:32Z</dcterms:created>
  <dcterms:modified xsi:type="dcterms:W3CDTF">2025-04-14T20:43:45Z</dcterms:modified>
</cp:coreProperties>
</file>