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F3D0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164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F2C62-BC00-4265-B647-4420BFEF4EE2}" type="datetimeFigureOut">
              <a:rPr lang="es-ES" smtClean="0"/>
              <a:pPr/>
              <a:t>30/04/2025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A13AB-CFF9-4CD0-A783-54435F74282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F2C62-BC00-4265-B647-4420BFEF4EE2}" type="datetimeFigureOut">
              <a:rPr lang="es-ES" smtClean="0"/>
              <a:pPr/>
              <a:t>30/04/2025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A13AB-CFF9-4CD0-A783-54435F74282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F2C62-BC00-4265-B647-4420BFEF4EE2}" type="datetimeFigureOut">
              <a:rPr lang="es-ES" smtClean="0"/>
              <a:pPr/>
              <a:t>30/04/2025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A13AB-CFF9-4CD0-A783-54435F74282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F2C62-BC00-4265-B647-4420BFEF4EE2}" type="datetimeFigureOut">
              <a:rPr lang="es-ES" smtClean="0"/>
              <a:pPr/>
              <a:t>30/04/2025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A13AB-CFF9-4CD0-A783-54435F74282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F2C62-BC00-4265-B647-4420BFEF4EE2}" type="datetimeFigureOut">
              <a:rPr lang="es-ES" smtClean="0"/>
              <a:pPr/>
              <a:t>30/04/2025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A13AB-CFF9-4CD0-A783-54435F74282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F2C62-BC00-4265-B647-4420BFEF4EE2}" type="datetimeFigureOut">
              <a:rPr lang="es-ES" smtClean="0"/>
              <a:pPr/>
              <a:t>30/04/2025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A13AB-CFF9-4CD0-A783-54435F74282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F2C62-BC00-4265-B647-4420BFEF4EE2}" type="datetimeFigureOut">
              <a:rPr lang="es-ES" smtClean="0"/>
              <a:pPr/>
              <a:t>30/04/2025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A13AB-CFF9-4CD0-A783-54435F74282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F2C62-BC00-4265-B647-4420BFEF4EE2}" type="datetimeFigureOut">
              <a:rPr lang="es-ES" smtClean="0"/>
              <a:pPr/>
              <a:t>30/04/2025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A13AB-CFF9-4CD0-A783-54435F74282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F2C62-BC00-4265-B647-4420BFEF4EE2}" type="datetimeFigureOut">
              <a:rPr lang="es-ES" smtClean="0"/>
              <a:pPr/>
              <a:t>30/04/2025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A13AB-CFF9-4CD0-A783-54435F74282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F2C62-BC00-4265-B647-4420BFEF4EE2}" type="datetimeFigureOut">
              <a:rPr lang="es-ES" smtClean="0"/>
              <a:pPr/>
              <a:t>30/04/2025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A13AB-CFF9-4CD0-A783-54435F74282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F2C62-BC00-4265-B647-4420BFEF4EE2}" type="datetimeFigureOut">
              <a:rPr lang="es-ES" smtClean="0"/>
              <a:pPr/>
              <a:t>30/04/2025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A13AB-CFF9-4CD0-A783-54435F74282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F3D0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2F2C62-BC00-4265-B647-4420BFEF4EE2}" type="datetimeFigureOut">
              <a:rPr lang="es-ES" smtClean="0"/>
              <a:pPr/>
              <a:t>30/04/2025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A13AB-CFF9-4CD0-A783-54435F74282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71472" y="428604"/>
            <a:ext cx="7772400" cy="1470025"/>
          </a:xfrm>
        </p:spPr>
        <p:txBody>
          <a:bodyPr>
            <a:normAutofit/>
          </a:bodyPr>
          <a:lstStyle/>
          <a:p>
            <a:r>
              <a:rPr lang="es-ES_tradnl" sz="7200" i="1" dirty="0" smtClean="0"/>
              <a:t>Periodo : </a:t>
            </a:r>
            <a:r>
              <a:rPr lang="es-ES_tradnl" sz="7200" i="1" dirty="0" err="1" smtClean="0"/>
              <a:t>triasico</a:t>
            </a:r>
            <a:endParaRPr lang="es-ES" sz="7200" i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71472" y="2285992"/>
            <a:ext cx="7500990" cy="3352808"/>
          </a:xfrm>
        </p:spPr>
        <p:txBody>
          <a:bodyPr>
            <a:noAutofit/>
          </a:bodyPr>
          <a:lstStyle/>
          <a:p>
            <a:r>
              <a:rPr lang="es-ES_tradnl" sz="4000" dirty="0" smtClean="0">
                <a:solidFill>
                  <a:schemeClr val="tx1"/>
                </a:solidFill>
              </a:rPr>
              <a:t>Era mesozoica</a:t>
            </a:r>
          </a:p>
          <a:p>
            <a:r>
              <a:rPr lang="es-ES_tradnl" sz="4000" dirty="0" smtClean="0">
                <a:solidFill>
                  <a:schemeClr val="tx1"/>
                </a:solidFill>
              </a:rPr>
              <a:t>Edad: </a:t>
            </a:r>
            <a:r>
              <a:rPr lang="es-ES_tradnl" sz="4000" dirty="0" err="1" smtClean="0">
                <a:solidFill>
                  <a:schemeClr val="tx1"/>
                </a:solidFill>
              </a:rPr>
              <a:t>comenzo</a:t>
            </a:r>
            <a:r>
              <a:rPr lang="es-ES_tradnl" sz="4000" dirty="0" smtClean="0">
                <a:solidFill>
                  <a:schemeClr val="tx1"/>
                </a:solidFill>
              </a:rPr>
              <a:t> hace aproximadamente</a:t>
            </a:r>
          </a:p>
          <a:p>
            <a:r>
              <a:rPr lang="es-ES_tradnl" sz="4000" dirty="0" smtClean="0">
                <a:solidFill>
                  <a:schemeClr val="tx1"/>
                </a:solidFill>
              </a:rPr>
              <a:t>251,902+-0,024 M.A</a:t>
            </a:r>
          </a:p>
          <a:p>
            <a:r>
              <a:rPr lang="es-ES_tradnl" sz="4000" dirty="0" smtClean="0">
                <a:solidFill>
                  <a:schemeClr val="tx1"/>
                </a:solidFill>
              </a:rPr>
              <a:t>Hasta:200M.a</a:t>
            </a:r>
            <a:endParaRPr lang="es-ES" sz="4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11684"/>
          </a:xfrm>
        </p:spPr>
        <p:txBody>
          <a:bodyPr/>
          <a:lstStyle/>
          <a:p>
            <a:r>
              <a:rPr lang="es-ES_tradnl" dirty="0" smtClean="0">
                <a:solidFill>
                  <a:schemeClr val="bg1"/>
                </a:solidFill>
              </a:rPr>
              <a:t>Gracias por ver </a:t>
            </a:r>
            <a:br>
              <a:rPr lang="es-ES_tradnl" dirty="0" smtClean="0">
                <a:solidFill>
                  <a:schemeClr val="bg1"/>
                </a:solidFill>
              </a:rPr>
            </a:br>
            <a:r>
              <a:rPr lang="es-ES_tradnl" dirty="0" smtClean="0">
                <a:solidFill>
                  <a:schemeClr val="bg1"/>
                </a:solidFill>
              </a:rPr>
              <a:t>nombre : Gonzalo </a:t>
            </a:r>
            <a:r>
              <a:rPr lang="es-ES_tradnl" dirty="0" err="1" smtClean="0">
                <a:solidFill>
                  <a:schemeClr val="bg1"/>
                </a:solidFill>
              </a:rPr>
              <a:t>Martinez</a:t>
            </a:r>
            <a:endParaRPr lang="es-E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INTRODUCCION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/>
              <a:t>En este periodo fue el primero de la era mesozoica </a:t>
            </a:r>
            <a:r>
              <a:rPr lang="es-ES_tradnl" dirty="0" err="1" smtClean="0"/>
              <a:t>tambien</a:t>
            </a:r>
            <a:r>
              <a:rPr lang="es-ES_tradnl" dirty="0" smtClean="0"/>
              <a:t> es el primero que salieron los dinosaurios y el primero de ellos es el </a:t>
            </a:r>
            <a:r>
              <a:rPr lang="es-ES_tradnl" dirty="0" err="1" smtClean="0"/>
              <a:t>staurikosauros</a:t>
            </a:r>
            <a:endParaRPr lang="es-ES" dirty="0"/>
          </a:p>
        </p:txBody>
      </p:sp>
      <p:sp>
        <p:nvSpPr>
          <p:cNvPr id="1026" name="AutoShape 2" descr="Staurikosaurus | Prehistoria Fandom | Fandom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Staurikosaurus | Prehistoria Fandom | Fandom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Staurikosaurus | Prehistoria Fandom | Fandom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2" name="AutoShape 8" descr="Staurikosaurus | Prehistoria Fandom | Fandom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4" name="AutoShape 10" descr="Staurikosaurus | Prehistoria Fandom | Fandom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6" name="AutoShape 12" descr="Staurikosaurus | Prehistoria Fandom | Fandom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8" name="AutoShape 14" descr="Staurikosaurus by slang107 on DeviantArt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40" name="AutoShape 16" descr="Staurikosaurus by slang107 on DeviantArt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42" name="AutoShape 18" descr="Staurikosaurus by slang107 on DeviantArt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44" name="AutoShape 20" descr="Staurikosaurus by slang107 on DeviantArt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46" name="AutoShape 22" descr="Staurikosaurus by slang107 on DeviantArt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5" name="14 Imagen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6182" y="3143248"/>
            <a:ext cx="3421398" cy="3467426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PALEO AMBIENTE</a:t>
            </a:r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/>
              <a:t>Mucho mas activo que en el </a:t>
            </a:r>
            <a:r>
              <a:rPr lang="es-ES_tradnl" dirty="0" err="1" smtClean="0"/>
              <a:t>permico</a:t>
            </a:r>
            <a:r>
              <a:rPr lang="es-ES_tradnl" dirty="0" smtClean="0"/>
              <a:t> sin dudas los animales se adaptaron en el medio ambiente sin dudas los animales se adaptaron en el medio ambiente ocupando aire, agua y tierra por igual</a:t>
            </a:r>
            <a:endParaRPr lang="es-ES" dirty="0"/>
          </a:p>
        </p:txBody>
      </p:sp>
      <p:pic>
        <p:nvPicPr>
          <p:cNvPr id="6" name="5 Imagen" descr="1429.600x45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62502" y="3571876"/>
            <a:ext cx="4381498" cy="3286123"/>
          </a:xfrm>
          <a:prstGeom prst="rect">
            <a:avLst/>
          </a:prstGeo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PALEO CLIMA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_tradnl" dirty="0" smtClean="0"/>
              <a:t>Fue bastante mas </a:t>
            </a:r>
            <a:r>
              <a:rPr lang="es-ES_tradnl" dirty="0" err="1" smtClean="0"/>
              <a:t>calido</a:t>
            </a:r>
            <a:r>
              <a:rPr lang="es-ES_tradnl" dirty="0" smtClean="0"/>
              <a:t> que en el </a:t>
            </a:r>
            <a:r>
              <a:rPr lang="es-ES_tradnl" dirty="0" err="1" smtClean="0"/>
              <a:t>permico</a:t>
            </a:r>
            <a:r>
              <a:rPr lang="es-ES_tradnl" dirty="0" smtClean="0"/>
              <a:t> por este motivo los glaciares desaparecieron favoreciendo a los animales de </a:t>
            </a:r>
            <a:r>
              <a:rPr lang="es-ES_tradnl" dirty="0" err="1" smtClean="0"/>
              <a:t>pangea</a:t>
            </a:r>
            <a:r>
              <a:rPr lang="es-ES_tradnl" dirty="0" smtClean="0"/>
              <a:t> caluroso y seco desierto en el interior de </a:t>
            </a:r>
            <a:r>
              <a:rPr lang="es-ES_tradnl" dirty="0" err="1" smtClean="0"/>
              <a:t>pangea</a:t>
            </a:r>
            <a:r>
              <a:rPr lang="es-ES_tradnl" dirty="0" smtClean="0"/>
              <a:t> </a:t>
            </a:r>
            <a:endParaRPr lang="es-ES" dirty="0"/>
          </a:p>
        </p:txBody>
      </p:sp>
      <p:pic>
        <p:nvPicPr>
          <p:cNvPr id="4" name="3 Imagen" descr="descarg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6182" y="3538572"/>
            <a:ext cx="5143536" cy="3276488"/>
          </a:xfrm>
          <a:prstGeom prst="rect">
            <a:avLst/>
          </a:prstGeom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42910" y="0"/>
            <a:ext cx="8229600" cy="1143000"/>
          </a:xfrm>
        </p:spPr>
        <p:txBody>
          <a:bodyPr>
            <a:normAutofit/>
          </a:bodyPr>
          <a:lstStyle/>
          <a:p>
            <a:r>
              <a:rPr lang="es-ES_tradnl" sz="4000" dirty="0" smtClean="0"/>
              <a:t>PALEO FAUNA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714356"/>
            <a:ext cx="8229600" cy="4525963"/>
          </a:xfrm>
        </p:spPr>
        <p:txBody>
          <a:bodyPr>
            <a:noAutofit/>
          </a:bodyPr>
          <a:lstStyle/>
          <a:p>
            <a:r>
              <a:rPr lang="es-ES_tradnl" sz="2400" dirty="0" smtClean="0"/>
              <a:t>La </a:t>
            </a:r>
            <a:r>
              <a:rPr lang="es-ES_tradnl" sz="2400" dirty="0" err="1" smtClean="0"/>
              <a:t>evolucion</a:t>
            </a:r>
            <a:r>
              <a:rPr lang="es-ES_tradnl" sz="2400" dirty="0" smtClean="0"/>
              <a:t> del </a:t>
            </a:r>
            <a:r>
              <a:rPr lang="es-ES_tradnl" sz="2400" dirty="0" err="1" smtClean="0"/>
              <a:t>permico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parecia</a:t>
            </a:r>
            <a:r>
              <a:rPr lang="es-ES_tradnl" sz="2400" dirty="0" smtClean="0"/>
              <a:t> indicar el futuro y predominio de los </a:t>
            </a:r>
            <a:r>
              <a:rPr lang="es-ES_tradnl" sz="2400" dirty="0" err="1" smtClean="0"/>
              <a:t>terapsidos</a:t>
            </a:r>
            <a:r>
              <a:rPr lang="es-ES_tradnl" sz="2400" dirty="0" smtClean="0"/>
              <a:t>, animales mas cercanos a los </a:t>
            </a:r>
            <a:r>
              <a:rPr lang="es-ES_tradnl" sz="2400" dirty="0" err="1" smtClean="0"/>
              <a:t>mamiferos</a:t>
            </a:r>
            <a:r>
              <a:rPr lang="es-ES_tradnl" sz="2400" dirty="0" smtClean="0"/>
              <a:t> sin embargo esto no </a:t>
            </a:r>
            <a:r>
              <a:rPr lang="es-ES_tradnl" sz="2400" dirty="0" err="1" smtClean="0"/>
              <a:t>ocurrio</a:t>
            </a:r>
            <a:r>
              <a:rPr lang="es-ES_tradnl" sz="2400" dirty="0" smtClean="0"/>
              <a:t> en una de estas transiciones mas particulares de la historia lo que se impusieron fueron los </a:t>
            </a:r>
            <a:r>
              <a:rPr lang="es-ES_tradnl" sz="2400" dirty="0" err="1" smtClean="0"/>
              <a:t>diapsidos</a:t>
            </a:r>
            <a:r>
              <a:rPr lang="es-ES_tradnl" sz="2400" dirty="0" smtClean="0"/>
              <a:t> y a tal punto que los </a:t>
            </a:r>
            <a:r>
              <a:rPr lang="es-ES_tradnl" sz="2400" dirty="0" err="1" smtClean="0"/>
              <a:t>mamiferos</a:t>
            </a:r>
            <a:r>
              <a:rPr lang="es-ES_tradnl" sz="2400" dirty="0" smtClean="0"/>
              <a:t> estaban a punto de desaparecer. Aparecieron los </a:t>
            </a:r>
            <a:r>
              <a:rPr lang="es-ES_tradnl" sz="2400" dirty="0" err="1" smtClean="0"/>
              <a:t>piterosaurus</a:t>
            </a:r>
            <a:r>
              <a:rPr lang="es-ES_tradnl" sz="2400" dirty="0" smtClean="0"/>
              <a:t> e </a:t>
            </a:r>
            <a:r>
              <a:rPr lang="es-ES_tradnl" sz="2400" dirty="0" err="1" smtClean="0"/>
              <a:t>icterosauros</a:t>
            </a:r>
            <a:r>
              <a:rPr lang="es-ES_tradnl" sz="2400" dirty="0" smtClean="0"/>
              <a:t> y por el mar </a:t>
            </a:r>
            <a:r>
              <a:rPr lang="es-ES_tradnl" sz="2400" dirty="0" err="1" smtClean="0"/>
              <a:t>Amonites</a:t>
            </a:r>
            <a:r>
              <a:rPr lang="es-ES_tradnl" sz="2400" dirty="0" smtClean="0"/>
              <a:t> y moluscos </a:t>
            </a:r>
            <a:endParaRPr lang="es-ES" sz="2400" dirty="0"/>
          </a:p>
        </p:txBody>
      </p:sp>
      <p:pic>
        <p:nvPicPr>
          <p:cNvPr id="5" name="4 Imagen" descr="reptiles-triasic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4414" y="3357562"/>
            <a:ext cx="6929283" cy="3500438"/>
          </a:xfrm>
          <a:prstGeom prst="rect">
            <a:avLst/>
          </a:prstGeom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PALEO FLORA </a:t>
            </a:r>
            <a:endParaRPr lang="es-ES" dirty="0"/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/>
              <a:t>ESTABA DOMINADO POR HELECHOS Y GIMNOESPERMAS</a:t>
            </a:r>
            <a:endParaRPr lang="es-ES" dirty="0"/>
          </a:p>
        </p:txBody>
      </p:sp>
      <p:pic>
        <p:nvPicPr>
          <p:cNvPr id="7" name="6 Imagen" descr="descarga (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714620"/>
            <a:ext cx="4476774" cy="2979090"/>
          </a:xfrm>
          <a:prstGeom prst="rect">
            <a:avLst/>
          </a:prstGeom>
        </p:spPr>
      </p:pic>
      <p:pic>
        <p:nvPicPr>
          <p:cNvPr id="8" name="7 Imagen" descr="descarga (3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4942" y="2285992"/>
            <a:ext cx="3596660" cy="4801726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PALEO GEOGRAFIA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/>
              <a:t>El </a:t>
            </a:r>
            <a:r>
              <a:rPr lang="es-ES_tradnl" dirty="0" err="1" smtClean="0"/>
              <a:t>super</a:t>
            </a:r>
            <a:r>
              <a:rPr lang="es-ES_tradnl" dirty="0" smtClean="0"/>
              <a:t> continente de </a:t>
            </a:r>
            <a:r>
              <a:rPr lang="es-ES_tradnl" dirty="0" err="1" smtClean="0"/>
              <a:t>pangea</a:t>
            </a:r>
            <a:r>
              <a:rPr lang="es-ES_tradnl" dirty="0" smtClean="0"/>
              <a:t> continuo </a:t>
            </a:r>
            <a:r>
              <a:rPr lang="es-ES_tradnl" dirty="0" err="1" smtClean="0"/>
              <a:t>moviendose</a:t>
            </a:r>
            <a:r>
              <a:rPr lang="es-ES_tradnl" dirty="0" smtClean="0"/>
              <a:t> hacia el norte, ya a finales se </a:t>
            </a:r>
            <a:r>
              <a:rPr lang="es-ES_tradnl" dirty="0" err="1" smtClean="0"/>
              <a:t>empezo</a:t>
            </a:r>
            <a:r>
              <a:rPr lang="es-ES_tradnl" dirty="0" smtClean="0"/>
              <a:t> a fracturarse formando </a:t>
            </a:r>
            <a:r>
              <a:rPr lang="es-ES_tradnl" dirty="0" err="1" smtClean="0"/>
              <a:t>laurosico</a:t>
            </a:r>
            <a:r>
              <a:rPr lang="es-ES_tradnl" dirty="0" smtClean="0"/>
              <a:t>, el norte y </a:t>
            </a:r>
            <a:r>
              <a:rPr lang="es-ES_tradnl" dirty="0" err="1" smtClean="0"/>
              <a:t>gondwando</a:t>
            </a:r>
            <a:r>
              <a:rPr lang="es-ES_tradnl" dirty="0" smtClean="0"/>
              <a:t> en el sur </a:t>
            </a:r>
            <a:endParaRPr lang="es-ES" dirty="0"/>
          </a:p>
        </p:txBody>
      </p:sp>
      <p:pic>
        <p:nvPicPr>
          <p:cNvPr id="4" name="3 Imagen" descr="descarga (4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6282" y="3577093"/>
            <a:ext cx="4357718" cy="3280907"/>
          </a:xfrm>
          <a:prstGeom prst="rect">
            <a:avLst/>
          </a:prstGeom>
        </p:spPr>
      </p:pic>
      <p:pic>
        <p:nvPicPr>
          <p:cNvPr id="5" name="4 Imagen" descr="descarga (5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4414" y="3559162"/>
            <a:ext cx="2950859" cy="3298837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EXTINCION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_tradnl" sz="2400" dirty="0" err="1" smtClean="0"/>
              <a:t>Permico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triasico</a:t>
            </a:r>
            <a:r>
              <a:rPr lang="es-ES" sz="2400" dirty="0"/>
              <a:t> fue una hecatombe biológica producida hace aproximadamente 252 millones de años cuyas causas son todavía desconocidas, pero que llevó a la desaparición de cerca del 81 % de los organismos marinos y del 70 % de los </a:t>
            </a:r>
            <a:r>
              <a:rPr lang="es-ES" sz="2400" dirty="0" err="1" smtClean="0"/>
              <a:t>vertebradores</a:t>
            </a:r>
            <a:endParaRPr lang="es-ES" sz="2400" dirty="0" smtClean="0"/>
          </a:p>
          <a:p>
            <a:r>
              <a:rPr lang="es-ES_tradnl" sz="2400" dirty="0" err="1" smtClean="0"/>
              <a:t>Triasico</a:t>
            </a:r>
            <a:r>
              <a:rPr lang="es-ES_tradnl" sz="2400" dirty="0" smtClean="0"/>
              <a:t> Jurasico</a:t>
            </a:r>
            <a:r>
              <a:rPr lang="es-ES" sz="2400" dirty="0"/>
              <a:t>  La extinción masiva del Triásico Final (ETME), ocurrida hace aproximadamente 201 </a:t>
            </a:r>
            <a:r>
              <a:rPr lang="es-ES" sz="2400" dirty="0" err="1"/>
              <a:t>Ma</a:t>
            </a:r>
            <a:r>
              <a:rPr lang="es-ES" sz="2400" dirty="0"/>
              <a:t>, se encuentra entre las «Cinco Grandes» extinciones masivas del Fanerozoico.</a:t>
            </a:r>
          </a:p>
        </p:txBody>
      </p:sp>
      <p:pic>
        <p:nvPicPr>
          <p:cNvPr id="4" name="3 Imagen" descr="descarga (6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3504" y="4544366"/>
            <a:ext cx="3759655" cy="2313634"/>
          </a:xfrm>
          <a:prstGeom prst="rect">
            <a:avLst/>
          </a:prstGeom>
        </p:spPr>
      </p:pic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 smtClean="0"/>
              <a:t>bibliografia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_tradnl" sz="4000" dirty="0" err="1" smtClean="0"/>
              <a:t>Enceclopedia</a:t>
            </a:r>
            <a:r>
              <a:rPr lang="es-ES_tradnl" sz="4000" dirty="0" smtClean="0"/>
              <a:t> </a:t>
            </a:r>
            <a:r>
              <a:rPr lang="es-ES_tradnl" sz="4000" dirty="0" err="1" smtClean="0"/>
              <a:t>billiken</a:t>
            </a:r>
            <a:endParaRPr lang="es-ES" sz="40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196</TotalTime>
  <Words>237</Words>
  <Application>Microsoft Office PowerPoint</Application>
  <PresentationFormat>Presentación en pantalla (4:3)</PresentationFormat>
  <Paragraphs>23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Periodo : triasico</vt:lpstr>
      <vt:lpstr>INTRODUCCION</vt:lpstr>
      <vt:lpstr>PALEO AMBIENTE</vt:lpstr>
      <vt:lpstr>PALEO CLIMA</vt:lpstr>
      <vt:lpstr>PALEO FAUNA</vt:lpstr>
      <vt:lpstr>PALEO FLORA </vt:lpstr>
      <vt:lpstr>PALEO GEOGRAFIA</vt:lpstr>
      <vt:lpstr>EXTINCION</vt:lpstr>
      <vt:lpstr>bibliografia</vt:lpstr>
      <vt:lpstr>Gracias por ver  nombre : Gonzalo Martinez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user</dc:creator>
  <cp:lastModifiedBy>user</cp:lastModifiedBy>
  <cp:revision>20</cp:revision>
  <dcterms:created xsi:type="dcterms:W3CDTF">2025-04-29T17:36:20Z</dcterms:created>
  <dcterms:modified xsi:type="dcterms:W3CDTF">2025-04-30T16:32:58Z</dcterms:modified>
</cp:coreProperties>
</file>